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5"/>
    <p:sldMasterId id="2147483678" r:id="rId6"/>
    <p:sldMasterId id="2147483679"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Lst>
  <p:sldSz cy="6858000" cx="9144000"/>
  <p:notesSz cx="6858000" cy="9144000"/>
  <p:embeddedFontLst>
    <p:embeddedFont>
      <p:font typeface="Roboto"/>
      <p:regular r:id="rId67"/>
      <p:bold r:id="rId68"/>
      <p:italic r:id="rId69"/>
      <p:boldItalic r:id="rId70"/>
    </p:embeddedFont>
    <p:embeddedFont>
      <p:font typeface="Proxima Nova"/>
      <p:regular r:id="rId71"/>
      <p:bold r:id="rId72"/>
      <p:italic r:id="rId73"/>
      <p:boldItalic r:id="rId74"/>
    </p:embeddedFont>
    <p:embeddedFont>
      <p:font typeface="Roboto Medium"/>
      <p:regular r:id="rId75"/>
      <p:bold r:id="rId76"/>
      <p:italic r:id="rId77"/>
      <p:boldItalic r:id="rId78"/>
    </p:embeddedFont>
    <p:embeddedFont>
      <p:font typeface="Amatic SC"/>
      <p:regular r:id="rId79"/>
      <p:bold r:id="rId80"/>
    </p:embeddedFont>
    <p:embeddedFont>
      <p:font typeface="Bebas Neue"/>
      <p:regular r:id="rId81"/>
    </p:embeddedFont>
    <p:embeddedFont>
      <p:font typeface="Roboto Condensed"/>
      <p:regular r:id="rId82"/>
      <p:bold r:id="rId83"/>
      <p:italic r:id="rId84"/>
      <p:boldItalic r:id="rId85"/>
    </p:embeddedFont>
    <p:embeddedFont>
      <p:font typeface="Proxima Nova Semibold"/>
      <p:regular r:id="rId86"/>
      <p:bold r:id="rId87"/>
      <p:boldItalic r:id="rId8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97F6CAD-4C56-4320-BDEE-F052E547DB71}">
  <a:tblStyle styleId="{697F6CAD-4C56-4320-BDEE-F052E547DB7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84" Type="http://schemas.openxmlformats.org/officeDocument/2006/relationships/font" Target="fonts/RobotoCondensed-italic.fntdata"/><Relationship Id="rId83" Type="http://schemas.openxmlformats.org/officeDocument/2006/relationships/font" Target="fonts/RobotoCondensed-bold.fntdata"/><Relationship Id="rId42" Type="http://schemas.openxmlformats.org/officeDocument/2006/relationships/slide" Target="slides/slide34.xml"/><Relationship Id="rId86" Type="http://schemas.openxmlformats.org/officeDocument/2006/relationships/font" Target="fonts/ProximaNovaSemibold-regular.fntdata"/><Relationship Id="rId41" Type="http://schemas.openxmlformats.org/officeDocument/2006/relationships/slide" Target="slides/slide33.xml"/><Relationship Id="rId85" Type="http://schemas.openxmlformats.org/officeDocument/2006/relationships/font" Target="fonts/RobotoCondensed-boldItalic.fntdata"/><Relationship Id="rId44" Type="http://schemas.openxmlformats.org/officeDocument/2006/relationships/slide" Target="slides/slide36.xml"/><Relationship Id="rId88" Type="http://schemas.openxmlformats.org/officeDocument/2006/relationships/font" Target="fonts/ProximaNovaSemibold-boldItalic.fntdata"/><Relationship Id="rId43" Type="http://schemas.openxmlformats.org/officeDocument/2006/relationships/slide" Target="slides/slide35.xml"/><Relationship Id="rId87" Type="http://schemas.openxmlformats.org/officeDocument/2006/relationships/font" Target="fonts/ProximaNovaSemibold-bold.fntdata"/><Relationship Id="rId46" Type="http://schemas.openxmlformats.org/officeDocument/2006/relationships/slide" Target="slides/slide38.xml"/><Relationship Id="rId45" Type="http://schemas.openxmlformats.org/officeDocument/2006/relationships/slide" Target="slides/slide37.xml"/><Relationship Id="rId80" Type="http://schemas.openxmlformats.org/officeDocument/2006/relationships/font" Target="fonts/AmaticSC-bold.fntdata"/><Relationship Id="rId82" Type="http://schemas.openxmlformats.org/officeDocument/2006/relationships/font" Target="fonts/RobotoCondensed-regular.fntdata"/><Relationship Id="rId81" Type="http://schemas.openxmlformats.org/officeDocument/2006/relationships/font" Target="fonts/BebasNeu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font" Target="fonts/ProximaNova-italic.fntdata"/><Relationship Id="rId72" Type="http://schemas.openxmlformats.org/officeDocument/2006/relationships/font" Target="fonts/ProximaNova-bold.fntdata"/><Relationship Id="rId31" Type="http://schemas.openxmlformats.org/officeDocument/2006/relationships/slide" Target="slides/slide23.xml"/><Relationship Id="rId75" Type="http://schemas.openxmlformats.org/officeDocument/2006/relationships/font" Target="fonts/RobotoMedium-regular.fntdata"/><Relationship Id="rId30" Type="http://schemas.openxmlformats.org/officeDocument/2006/relationships/slide" Target="slides/slide22.xml"/><Relationship Id="rId74" Type="http://schemas.openxmlformats.org/officeDocument/2006/relationships/font" Target="fonts/ProximaNova-boldItalic.fntdata"/><Relationship Id="rId33" Type="http://schemas.openxmlformats.org/officeDocument/2006/relationships/slide" Target="slides/slide25.xml"/><Relationship Id="rId77" Type="http://schemas.openxmlformats.org/officeDocument/2006/relationships/font" Target="fonts/RobotoMedium-italic.fntdata"/><Relationship Id="rId32" Type="http://schemas.openxmlformats.org/officeDocument/2006/relationships/slide" Target="slides/slide24.xml"/><Relationship Id="rId76" Type="http://schemas.openxmlformats.org/officeDocument/2006/relationships/font" Target="fonts/RobotoMedium-bold.fntdata"/><Relationship Id="rId35" Type="http://schemas.openxmlformats.org/officeDocument/2006/relationships/slide" Target="slides/slide27.xml"/><Relationship Id="rId79" Type="http://schemas.openxmlformats.org/officeDocument/2006/relationships/font" Target="fonts/AmaticSC-regular.fntdata"/><Relationship Id="rId34" Type="http://schemas.openxmlformats.org/officeDocument/2006/relationships/slide" Target="slides/slide26.xml"/><Relationship Id="rId78" Type="http://schemas.openxmlformats.org/officeDocument/2006/relationships/font" Target="fonts/RobotoMedium-boldItalic.fntdata"/><Relationship Id="rId71" Type="http://schemas.openxmlformats.org/officeDocument/2006/relationships/font" Target="fonts/ProximaNova-regular.fntdata"/><Relationship Id="rId70" Type="http://schemas.openxmlformats.org/officeDocument/2006/relationships/font" Target="fonts/Roboto-boldItalic.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slide" Target="slides/slide54.xml"/><Relationship Id="rId61" Type="http://schemas.openxmlformats.org/officeDocument/2006/relationships/slide" Target="slides/slide53.xml"/><Relationship Id="rId20" Type="http://schemas.openxmlformats.org/officeDocument/2006/relationships/slide" Target="slides/slide12.xml"/><Relationship Id="rId64" Type="http://schemas.openxmlformats.org/officeDocument/2006/relationships/slide" Target="slides/slide56.xml"/><Relationship Id="rId63" Type="http://schemas.openxmlformats.org/officeDocument/2006/relationships/slide" Target="slides/slide55.xml"/><Relationship Id="rId22" Type="http://schemas.openxmlformats.org/officeDocument/2006/relationships/slide" Target="slides/slide14.xml"/><Relationship Id="rId66" Type="http://schemas.openxmlformats.org/officeDocument/2006/relationships/slide" Target="slides/slide58.xml"/><Relationship Id="rId21" Type="http://schemas.openxmlformats.org/officeDocument/2006/relationships/slide" Target="slides/slide13.xml"/><Relationship Id="rId65" Type="http://schemas.openxmlformats.org/officeDocument/2006/relationships/slide" Target="slides/slide57.xml"/><Relationship Id="rId24" Type="http://schemas.openxmlformats.org/officeDocument/2006/relationships/slide" Target="slides/slide16.xml"/><Relationship Id="rId68" Type="http://schemas.openxmlformats.org/officeDocument/2006/relationships/font" Target="fonts/Roboto-bold.fntdata"/><Relationship Id="rId23" Type="http://schemas.openxmlformats.org/officeDocument/2006/relationships/slide" Target="slides/slide15.xml"/><Relationship Id="rId67" Type="http://schemas.openxmlformats.org/officeDocument/2006/relationships/font" Target="fonts/Roboto-regular.fntdata"/><Relationship Id="rId60" Type="http://schemas.openxmlformats.org/officeDocument/2006/relationships/slide" Target="slides/slide52.xml"/><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Roboto-italic.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slide" Target="slides/slide49.xml"/><Relationship Id="rId12" Type="http://schemas.openxmlformats.org/officeDocument/2006/relationships/slide" Target="slides/slide4.xml"/><Relationship Id="rId56" Type="http://schemas.openxmlformats.org/officeDocument/2006/relationships/slide" Target="slides/slide48.xml"/><Relationship Id="rId15" Type="http://schemas.openxmlformats.org/officeDocument/2006/relationships/slide" Target="slides/slide7.xml"/><Relationship Id="rId59" Type="http://schemas.openxmlformats.org/officeDocument/2006/relationships/slide" Target="slides/slide51.xml"/><Relationship Id="rId14" Type="http://schemas.openxmlformats.org/officeDocument/2006/relationships/slide" Target="slides/slide6.xml"/><Relationship Id="rId58" Type="http://schemas.openxmlformats.org/officeDocument/2006/relationships/slide" Target="slides/slide50.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gif>
</file>

<file path=ppt/media/image4.gif>
</file>

<file path=ppt/media/image5.gif>
</file>

<file path=ppt/media/image6.gi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p: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107225aad6d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107225aad6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1057dcc8c0a_1_13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1057dcc8c0a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106a9268d8a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106a9268d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1071d9987b3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25" name="Google Shape;1025;g1071d9987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 name="Shape 1045"/>
        <p:cNvGrpSpPr/>
        <p:nvPr/>
      </p:nvGrpSpPr>
      <p:grpSpPr>
        <a:xfrm>
          <a:off x="0" y="0"/>
          <a:ext cx="0" cy="0"/>
          <a:chOff x="0" y="0"/>
          <a:chExt cx="0" cy="0"/>
        </a:xfrm>
      </p:grpSpPr>
      <p:sp>
        <p:nvSpPr>
          <p:cNvPr id="1046" name="Google Shape;1046;g1057dcc8c0a_1_22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47" name="Google Shape;1047;g1057dcc8c0a_1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1057dcc8c0a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1057dcc8c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1057dcc8c0a_1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1057dcc8c0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g10676002b64_0_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57" name="Google Shape;1157;g10676002b6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103eef302b4_0_22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103eef302b4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0" name="Shape 1240"/>
        <p:cNvGrpSpPr/>
        <p:nvPr/>
      </p:nvGrpSpPr>
      <p:grpSpPr>
        <a:xfrm>
          <a:off x="0" y="0"/>
          <a:ext cx="0" cy="0"/>
          <a:chOff x="0" y="0"/>
          <a:chExt cx="0" cy="0"/>
        </a:xfrm>
      </p:grpSpPr>
      <p:sp>
        <p:nvSpPr>
          <p:cNvPr id="1241" name="Google Shape;1241;g1071f5bbb3e_0_4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42" name="Google Shape;1242;g1071f5bbb3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cfd192814c_0_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cfd192814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6" name="Shape 1286"/>
        <p:cNvGrpSpPr/>
        <p:nvPr/>
      </p:nvGrpSpPr>
      <p:grpSpPr>
        <a:xfrm>
          <a:off x="0" y="0"/>
          <a:ext cx="0" cy="0"/>
          <a:chOff x="0" y="0"/>
          <a:chExt cx="0" cy="0"/>
        </a:xfrm>
      </p:grpSpPr>
      <p:sp>
        <p:nvSpPr>
          <p:cNvPr id="1287" name="Google Shape;1287;g107225aaeb7_0_21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88" name="Google Shape;1288;g107225aaeb7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3" name="Shape 1323"/>
        <p:cNvGrpSpPr/>
        <p:nvPr/>
      </p:nvGrpSpPr>
      <p:grpSpPr>
        <a:xfrm>
          <a:off x="0" y="0"/>
          <a:ext cx="0" cy="0"/>
          <a:chOff x="0" y="0"/>
          <a:chExt cx="0" cy="0"/>
        </a:xfrm>
      </p:grpSpPr>
      <p:sp>
        <p:nvSpPr>
          <p:cNvPr id="1324" name="Google Shape;1324;g1071d9987b3_0_5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25" name="Google Shape;1325;g1071d9987b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 name="Shape 1342"/>
        <p:cNvGrpSpPr/>
        <p:nvPr/>
      </p:nvGrpSpPr>
      <p:grpSpPr>
        <a:xfrm>
          <a:off x="0" y="0"/>
          <a:ext cx="0" cy="0"/>
          <a:chOff x="0" y="0"/>
          <a:chExt cx="0" cy="0"/>
        </a:xfrm>
      </p:grpSpPr>
      <p:sp>
        <p:nvSpPr>
          <p:cNvPr id="1343" name="Google Shape;1343;gcfd2448b07_0_4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44" name="Google Shape;1344;gcfd2448b0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3" name="Shape 1393"/>
        <p:cNvGrpSpPr/>
        <p:nvPr/>
      </p:nvGrpSpPr>
      <p:grpSpPr>
        <a:xfrm>
          <a:off x="0" y="0"/>
          <a:ext cx="0" cy="0"/>
          <a:chOff x="0" y="0"/>
          <a:chExt cx="0" cy="0"/>
        </a:xfrm>
      </p:grpSpPr>
      <p:sp>
        <p:nvSpPr>
          <p:cNvPr id="1394" name="Google Shape;1394;g107225aad6d_0_22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95" name="Google Shape;1395;g107225aad6d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5" name="Shape 1425"/>
        <p:cNvGrpSpPr/>
        <p:nvPr/>
      </p:nvGrpSpPr>
      <p:grpSpPr>
        <a:xfrm>
          <a:off x="0" y="0"/>
          <a:ext cx="0" cy="0"/>
          <a:chOff x="0" y="0"/>
          <a:chExt cx="0" cy="0"/>
        </a:xfrm>
      </p:grpSpPr>
      <p:sp>
        <p:nvSpPr>
          <p:cNvPr id="1426" name="Google Shape;1426;g1071d9987b3_0_18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27" name="Google Shape;1427;g1071d9987b3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1" name="Shape 1461"/>
        <p:cNvGrpSpPr/>
        <p:nvPr/>
      </p:nvGrpSpPr>
      <p:grpSpPr>
        <a:xfrm>
          <a:off x="0" y="0"/>
          <a:ext cx="0" cy="0"/>
          <a:chOff x="0" y="0"/>
          <a:chExt cx="0" cy="0"/>
        </a:xfrm>
      </p:grpSpPr>
      <p:sp>
        <p:nvSpPr>
          <p:cNvPr id="1462" name="Google Shape;1462;g1071d9987b3_0_12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63" name="Google Shape;1463;g1071d9987b3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5" name="Shape 1495"/>
        <p:cNvGrpSpPr/>
        <p:nvPr/>
      </p:nvGrpSpPr>
      <p:grpSpPr>
        <a:xfrm>
          <a:off x="0" y="0"/>
          <a:ext cx="0" cy="0"/>
          <a:chOff x="0" y="0"/>
          <a:chExt cx="0" cy="0"/>
        </a:xfrm>
      </p:grpSpPr>
      <p:sp>
        <p:nvSpPr>
          <p:cNvPr id="1496" name="Google Shape;1496;g107225aad6d_0_6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97" name="Google Shape;1497;g107225aad6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9" name="Shape 1519"/>
        <p:cNvGrpSpPr/>
        <p:nvPr/>
      </p:nvGrpSpPr>
      <p:grpSpPr>
        <a:xfrm>
          <a:off x="0" y="0"/>
          <a:ext cx="0" cy="0"/>
          <a:chOff x="0" y="0"/>
          <a:chExt cx="0" cy="0"/>
        </a:xfrm>
      </p:grpSpPr>
      <p:sp>
        <p:nvSpPr>
          <p:cNvPr id="1520" name="Google Shape;1520;gcfd2448b07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21" name="Google Shape;1521;gcfd2448b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107225aad6d_0_5194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107225aad6d_0_51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0" name="Shape 1560"/>
        <p:cNvGrpSpPr/>
        <p:nvPr/>
      </p:nvGrpSpPr>
      <p:grpSpPr>
        <a:xfrm>
          <a:off x="0" y="0"/>
          <a:ext cx="0" cy="0"/>
          <a:chOff x="0" y="0"/>
          <a:chExt cx="0" cy="0"/>
        </a:xfrm>
      </p:grpSpPr>
      <p:sp>
        <p:nvSpPr>
          <p:cNvPr id="1561" name="Google Shape;1561;g107225aaeb7_0_1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62" name="Google Shape;1562;g107225aaeb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10772f9b9f8_0_48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10772f9b9f8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1" name="Shape 1571"/>
        <p:cNvGrpSpPr/>
        <p:nvPr/>
      </p:nvGrpSpPr>
      <p:grpSpPr>
        <a:xfrm>
          <a:off x="0" y="0"/>
          <a:ext cx="0" cy="0"/>
          <a:chOff x="0" y="0"/>
          <a:chExt cx="0" cy="0"/>
        </a:xfrm>
      </p:grpSpPr>
      <p:sp>
        <p:nvSpPr>
          <p:cNvPr id="1572" name="Google Shape;1572;g107225aad6d_0_40332: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73" name="Google Shape;1573;g107225aad6d_0_40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8" name="Shape 1578"/>
        <p:cNvGrpSpPr/>
        <p:nvPr/>
      </p:nvGrpSpPr>
      <p:grpSpPr>
        <a:xfrm>
          <a:off x="0" y="0"/>
          <a:ext cx="0" cy="0"/>
          <a:chOff x="0" y="0"/>
          <a:chExt cx="0" cy="0"/>
        </a:xfrm>
      </p:grpSpPr>
      <p:sp>
        <p:nvSpPr>
          <p:cNvPr id="1579" name="Google Shape;1579;g10772f9bd89_0_17:notes"/>
          <p:cNvSpPr/>
          <p:nvPr>
            <p:ph idx="2" type="sldImg"/>
          </p:nvPr>
        </p:nvSpPr>
        <p:spPr>
          <a:xfrm>
            <a:off x="1037141" y="586509"/>
            <a:ext cx="4147500" cy="2932500"/>
          </a:xfrm>
          <a:custGeom>
            <a:rect b="b" l="l" r="r" t="t"/>
            <a:pathLst>
              <a:path extrusionOk="0" h="120000" w="120000">
                <a:moveTo>
                  <a:pt x="0" y="0"/>
                </a:moveTo>
                <a:lnTo>
                  <a:pt x="120000" y="0"/>
                </a:lnTo>
                <a:lnTo>
                  <a:pt x="120000" y="120000"/>
                </a:lnTo>
                <a:lnTo>
                  <a:pt x="0" y="120000"/>
                </a:lnTo>
                <a:close/>
              </a:path>
            </a:pathLst>
          </a:custGeom>
        </p:spPr>
      </p:sp>
      <p:sp>
        <p:nvSpPr>
          <p:cNvPr id="1580" name="Google Shape;1580;g10772f9bd89_0_17: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5" name="Shape 1585"/>
        <p:cNvGrpSpPr/>
        <p:nvPr/>
      </p:nvGrpSpPr>
      <p:grpSpPr>
        <a:xfrm>
          <a:off x="0" y="0"/>
          <a:ext cx="0" cy="0"/>
          <a:chOff x="0" y="0"/>
          <a:chExt cx="0" cy="0"/>
        </a:xfrm>
      </p:grpSpPr>
      <p:sp>
        <p:nvSpPr>
          <p:cNvPr id="1586" name="Google Shape;1586;g107225aad6d_0_4034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87" name="Google Shape;1587;g107225aad6d_0_40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2" name="Shape 1612"/>
        <p:cNvGrpSpPr/>
        <p:nvPr/>
      </p:nvGrpSpPr>
      <p:grpSpPr>
        <a:xfrm>
          <a:off x="0" y="0"/>
          <a:ext cx="0" cy="0"/>
          <a:chOff x="0" y="0"/>
          <a:chExt cx="0" cy="0"/>
        </a:xfrm>
      </p:grpSpPr>
      <p:sp>
        <p:nvSpPr>
          <p:cNvPr id="1613" name="Google Shape;1613;g107225aad6d_0_4035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14" name="Google Shape;1614;g107225aad6d_0_40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6" name="Shape 1626"/>
        <p:cNvGrpSpPr/>
        <p:nvPr/>
      </p:nvGrpSpPr>
      <p:grpSpPr>
        <a:xfrm>
          <a:off x="0" y="0"/>
          <a:ext cx="0" cy="0"/>
          <a:chOff x="0" y="0"/>
          <a:chExt cx="0" cy="0"/>
        </a:xfrm>
      </p:grpSpPr>
      <p:sp>
        <p:nvSpPr>
          <p:cNvPr id="1627" name="Google Shape;1627;g10772f9bd89_0_367:notes"/>
          <p:cNvSpPr/>
          <p:nvPr>
            <p:ph idx="2" type="sldImg"/>
          </p:nvPr>
        </p:nvSpPr>
        <p:spPr>
          <a:xfrm>
            <a:off x="1037134" y="586509"/>
            <a:ext cx="4147500" cy="2932500"/>
          </a:xfrm>
          <a:custGeom>
            <a:rect b="b" l="l" r="r" t="t"/>
            <a:pathLst>
              <a:path extrusionOk="0" h="120000" w="120000">
                <a:moveTo>
                  <a:pt x="0" y="0"/>
                </a:moveTo>
                <a:lnTo>
                  <a:pt x="120000" y="0"/>
                </a:lnTo>
                <a:lnTo>
                  <a:pt x="120000" y="120000"/>
                </a:lnTo>
                <a:lnTo>
                  <a:pt x="0" y="120000"/>
                </a:lnTo>
                <a:close/>
              </a:path>
            </a:pathLst>
          </a:custGeom>
        </p:spPr>
      </p:sp>
      <p:sp>
        <p:nvSpPr>
          <p:cNvPr id="1628" name="Google Shape;1628;g10772f9bd89_0_367:notes"/>
          <p:cNvSpPr txBox="1"/>
          <p:nvPr>
            <p:ph idx="1" type="body"/>
          </p:nvPr>
        </p:nvSpPr>
        <p:spPr>
          <a:xfrm>
            <a:off x="622119" y="3714558"/>
            <a:ext cx="4977000" cy="35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3" name="Shape 1963"/>
        <p:cNvGrpSpPr/>
        <p:nvPr/>
      </p:nvGrpSpPr>
      <p:grpSpPr>
        <a:xfrm>
          <a:off x="0" y="0"/>
          <a:ext cx="0" cy="0"/>
          <a:chOff x="0" y="0"/>
          <a:chExt cx="0" cy="0"/>
        </a:xfrm>
      </p:grpSpPr>
      <p:sp>
        <p:nvSpPr>
          <p:cNvPr id="1964" name="Google Shape;1964;g107225aad6d_0_4045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65" name="Google Shape;1965;g107225aad6d_0_40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1" name="Shape 2221"/>
        <p:cNvGrpSpPr/>
        <p:nvPr/>
      </p:nvGrpSpPr>
      <p:grpSpPr>
        <a:xfrm>
          <a:off x="0" y="0"/>
          <a:ext cx="0" cy="0"/>
          <a:chOff x="0" y="0"/>
          <a:chExt cx="0" cy="0"/>
        </a:xfrm>
      </p:grpSpPr>
      <p:sp>
        <p:nvSpPr>
          <p:cNvPr id="2222" name="Google Shape;2222;g107225aad6d_0_40711: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23" name="Google Shape;2223;g107225aad6d_0_40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5" name="Shape 8585"/>
        <p:cNvGrpSpPr/>
        <p:nvPr/>
      </p:nvGrpSpPr>
      <p:grpSpPr>
        <a:xfrm>
          <a:off x="0" y="0"/>
          <a:ext cx="0" cy="0"/>
          <a:chOff x="0" y="0"/>
          <a:chExt cx="0" cy="0"/>
        </a:xfrm>
      </p:grpSpPr>
      <p:sp>
        <p:nvSpPr>
          <p:cNvPr id="8586" name="Google Shape;8586;g107225aad6d_0_4707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587" name="Google Shape;8587;g107225aad6d_0_47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5" name="Shape 8725"/>
        <p:cNvGrpSpPr/>
        <p:nvPr/>
      </p:nvGrpSpPr>
      <p:grpSpPr>
        <a:xfrm>
          <a:off x="0" y="0"/>
          <a:ext cx="0" cy="0"/>
          <a:chOff x="0" y="0"/>
          <a:chExt cx="0" cy="0"/>
        </a:xfrm>
      </p:grpSpPr>
      <p:sp>
        <p:nvSpPr>
          <p:cNvPr id="8726" name="Google Shape;8726;g107225aad6d_0_47213: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727" name="Google Shape;8727;g107225aad6d_0_47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8" name="Shape 9048"/>
        <p:cNvGrpSpPr/>
        <p:nvPr/>
      </p:nvGrpSpPr>
      <p:grpSpPr>
        <a:xfrm>
          <a:off x="0" y="0"/>
          <a:ext cx="0" cy="0"/>
          <a:chOff x="0" y="0"/>
          <a:chExt cx="0" cy="0"/>
        </a:xfrm>
      </p:grpSpPr>
      <p:sp>
        <p:nvSpPr>
          <p:cNvPr id="9049" name="Google Shape;9049;g107225aad6d_0_47535: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050" name="Google Shape;9050;g107225aad6d_0_47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105385ccf69_0_9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105385ccf6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3" name="Shape 9223"/>
        <p:cNvGrpSpPr/>
        <p:nvPr/>
      </p:nvGrpSpPr>
      <p:grpSpPr>
        <a:xfrm>
          <a:off x="0" y="0"/>
          <a:ext cx="0" cy="0"/>
          <a:chOff x="0" y="0"/>
          <a:chExt cx="0" cy="0"/>
        </a:xfrm>
      </p:grpSpPr>
      <p:sp>
        <p:nvSpPr>
          <p:cNvPr id="9224" name="Google Shape;9224;g107225aad6d_0_47709: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225" name="Google Shape;9225;g107225aad6d_0_47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9" name="Shape 9319"/>
        <p:cNvGrpSpPr/>
        <p:nvPr/>
      </p:nvGrpSpPr>
      <p:grpSpPr>
        <a:xfrm>
          <a:off x="0" y="0"/>
          <a:ext cx="0" cy="0"/>
          <a:chOff x="0" y="0"/>
          <a:chExt cx="0" cy="0"/>
        </a:xfrm>
      </p:grpSpPr>
      <p:sp>
        <p:nvSpPr>
          <p:cNvPr id="9320" name="Google Shape;9320;g107225aad6d_0_4780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321" name="Google Shape;9321;g107225aad6d_0_47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3" name="Shape 9573"/>
        <p:cNvGrpSpPr/>
        <p:nvPr/>
      </p:nvGrpSpPr>
      <p:grpSpPr>
        <a:xfrm>
          <a:off x="0" y="0"/>
          <a:ext cx="0" cy="0"/>
          <a:chOff x="0" y="0"/>
          <a:chExt cx="0" cy="0"/>
        </a:xfrm>
      </p:grpSpPr>
      <p:sp>
        <p:nvSpPr>
          <p:cNvPr id="9574" name="Google Shape;9574;g107225aad6d_0_48057: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575" name="Google Shape;9575;g107225aad6d_0_48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5" name="Shape 9725"/>
        <p:cNvGrpSpPr/>
        <p:nvPr/>
      </p:nvGrpSpPr>
      <p:grpSpPr>
        <a:xfrm>
          <a:off x="0" y="0"/>
          <a:ext cx="0" cy="0"/>
          <a:chOff x="0" y="0"/>
          <a:chExt cx="0" cy="0"/>
        </a:xfrm>
      </p:grpSpPr>
      <p:sp>
        <p:nvSpPr>
          <p:cNvPr id="9726" name="Google Shape;9726;g107225aad6d_0_4820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727" name="Google Shape;9727;g107225aad6d_0_48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7" name="Shape 9987"/>
        <p:cNvGrpSpPr/>
        <p:nvPr/>
      </p:nvGrpSpPr>
      <p:grpSpPr>
        <a:xfrm>
          <a:off x="0" y="0"/>
          <a:ext cx="0" cy="0"/>
          <a:chOff x="0" y="0"/>
          <a:chExt cx="0" cy="0"/>
        </a:xfrm>
      </p:grpSpPr>
      <p:sp>
        <p:nvSpPr>
          <p:cNvPr id="9988" name="Google Shape;9988;g107225aad6d_0_48469: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989" name="Google Shape;9989;g107225aad6d_0_48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0" name="Shape 10100"/>
        <p:cNvGrpSpPr/>
        <p:nvPr/>
      </p:nvGrpSpPr>
      <p:grpSpPr>
        <a:xfrm>
          <a:off x="0" y="0"/>
          <a:ext cx="0" cy="0"/>
          <a:chOff x="0" y="0"/>
          <a:chExt cx="0" cy="0"/>
        </a:xfrm>
      </p:grpSpPr>
      <p:sp>
        <p:nvSpPr>
          <p:cNvPr id="10101" name="Google Shape;10101;g107225aad6d_0_48581: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102" name="Google Shape;10102;g107225aad6d_0_48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2" name="Shape 10262"/>
        <p:cNvGrpSpPr/>
        <p:nvPr/>
      </p:nvGrpSpPr>
      <p:grpSpPr>
        <a:xfrm>
          <a:off x="0" y="0"/>
          <a:ext cx="0" cy="0"/>
          <a:chOff x="0" y="0"/>
          <a:chExt cx="0" cy="0"/>
        </a:xfrm>
      </p:grpSpPr>
      <p:sp>
        <p:nvSpPr>
          <p:cNvPr id="10263" name="Google Shape;10263;g107225aad6d_0_48742: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264" name="Google Shape;10264;g107225aad6d_0_48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8" name="Shape 10408"/>
        <p:cNvGrpSpPr/>
        <p:nvPr/>
      </p:nvGrpSpPr>
      <p:grpSpPr>
        <a:xfrm>
          <a:off x="0" y="0"/>
          <a:ext cx="0" cy="0"/>
          <a:chOff x="0" y="0"/>
          <a:chExt cx="0" cy="0"/>
        </a:xfrm>
      </p:grpSpPr>
      <p:sp>
        <p:nvSpPr>
          <p:cNvPr id="10409" name="Google Shape;10409;g107225aad6d_0_48887: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410" name="Google Shape;10410;g107225aad6d_0_48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9" name="Shape 10529"/>
        <p:cNvGrpSpPr/>
        <p:nvPr/>
      </p:nvGrpSpPr>
      <p:grpSpPr>
        <a:xfrm>
          <a:off x="0" y="0"/>
          <a:ext cx="0" cy="0"/>
          <a:chOff x="0" y="0"/>
          <a:chExt cx="0" cy="0"/>
        </a:xfrm>
      </p:grpSpPr>
      <p:sp>
        <p:nvSpPr>
          <p:cNvPr id="10530" name="Google Shape;10530;g107225aad6d_0_49007: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531" name="Google Shape;10531;g107225aad6d_0_490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4" name="Shape 10704"/>
        <p:cNvGrpSpPr/>
        <p:nvPr/>
      </p:nvGrpSpPr>
      <p:grpSpPr>
        <a:xfrm>
          <a:off x="0" y="0"/>
          <a:ext cx="0" cy="0"/>
          <a:chOff x="0" y="0"/>
          <a:chExt cx="0" cy="0"/>
        </a:xfrm>
      </p:grpSpPr>
      <p:sp>
        <p:nvSpPr>
          <p:cNvPr id="10705" name="Google Shape;10705;g107225aad6d_0_49181: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706" name="Google Shape;10706;g107225aad6d_0_49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 name="Shape 806"/>
        <p:cNvGrpSpPr/>
        <p:nvPr/>
      </p:nvGrpSpPr>
      <p:grpSpPr>
        <a:xfrm>
          <a:off x="0" y="0"/>
          <a:ext cx="0" cy="0"/>
          <a:chOff x="0" y="0"/>
          <a:chExt cx="0" cy="0"/>
        </a:xfrm>
      </p:grpSpPr>
      <p:sp>
        <p:nvSpPr>
          <p:cNvPr id="807" name="Google Shape;807;g10669fd9b23_0_17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08" name="Google Shape;808;g10669fd9b23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7" name="Shape 10897"/>
        <p:cNvGrpSpPr/>
        <p:nvPr/>
      </p:nvGrpSpPr>
      <p:grpSpPr>
        <a:xfrm>
          <a:off x="0" y="0"/>
          <a:ext cx="0" cy="0"/>
          <a:chOff x="0" y="0"/>
          <a:chExt cx="0" cy="0"/>
        </a:xfrm>
      </p:grpSpPr>
      <p:sp>
        <p:nvSpPr>
          <p:cNvPr id="10898" name="Google Shape;10898;g107225aad6d_0_49373: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899" name="Google Shape;10899;g107225aad6d_0_49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7" name="Shape 11067"/>
        <p:cNvGrpSpPr/>
        <p:nvPr/>
      </p:nvGrpSpPr>
      <p:grpSpPr>
        <a:xfrm>
          <a:off x="0" y="0"/>
          <a:ext cx="0" cy="0"/>
          <a:chOff x="0" y="0"/>
          <a:chExt cx="0" cy="0"/>
        </a:xfrm>
      </p:grpSpPr>
      <p:sp>
        <p:nvSpPr>
          <p:cNvPr id="11068" name="Google Shape;11068;g107225aad6d_0_49542: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069" name="Google Shape;11069;g107225aad6d_0_49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7" name="Shape 11247"/>
        <p:cNvGrpSpPr/>
        <p:nvPr/>
      </p:nvGrpSpPr>
      <p:grpSpPr>
        <a:xfrm>
          <a:off x="0" y="0"/>
          <a:ext cx="0" cy="0"/>
          <a:chOff x="0" y="0"/>
          <a:chExt cx="0" cy="0"/>
        </a:xfrm>
      </p:grpSpPr>
      <p:sp>
        <p:nvSpPr>
          <p:cNvPr id="11248" name="Google Shape;11248;g107225aad6d_0_49721: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249" name="Google Shape;11249;g107225aad6d_0_49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8" name="Shape 11488"/>
        <p:cNvGrpSpPr/>
        <p:nvPr/>
      </p:nvGrpSpPr>
      <p:grpSpPr>
        <a:xfrm>
          <a:off x="0" y="0"/>
          <a:ext cx="0" cy="0"/>
          <a:chOff x="0" y="0"/>
          <a:chExt cx="0" cy="0"/>
        </a:xfrm>
      </p:grpSpPr>
      <p:sp>
        <p:nvSpPr>
          <p:cNvPr id="11489" name="Google Shape;11489;g107225aad6d_0_49961: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490" name="Google Shape;11490;g107225aad6d_0_49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6" name="Shape 11696"/>
        <p:cNvGrpSpPr/>
        <p:nvPr/>
      </p:nvGrpSpPr>
      <p:grpSpPr>
        <a:xfrm>
          <a:off x="0" y="0"/>
          <a:ext cx="0" cy="0"/>
          <a:chOff x="0" y="0"/>
          <a:chExt cx="0" cy="0"/>
        </a:xfrm>
      </p:grpSpPr>
      <p:sp>
        <p:nvSpPr>
          <p:cNvPr id="11697" name="Google Shape;11697;g107225aad6d_0_5016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698" name="Google Shape;11698;g107225aad6d_0_50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31" name="Shape 11831"/>
        <p:cNvGrpSpPr/>
        <p:nvPr/>
      </p:nvGrpSpPr>
      <p:grpSpPr>
        <a:xfrm>
          <a:off x="0" y="0"/>
          <a:ext cx="0" cy="0"/>
          <a:chOff x="0" y="0"/>
          <a:chExt cx="0" cy="0"/>
        </a:xfrm>
      </p:grpSpPr>
      <p:sp>
        <p:nvSpPr>
          <p:cNvPr id="11832" name="Google Shape;11832;g107225aad6d_0_50302: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833" name="Google Shape;11833;g107225aad6d_0_50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9" name="Shape 12019"/>
        <p:cNvGrpSpPr/>
        <p:nvPr/>
      </p:nvGrpSpPr>
      <p:grpSpPr>
        <a:xfrm>
          <a:off x="0" y="0"/>
          <a:ext cx="0" cy="0"/>
          <a:chOff x="0" y="0"/>
          <a:chExt cx="0" cy="0"/>
        </a:xfrm>
      </p:grpSpPr>
      <p:sp>
        <p:nvSpPr>
          <p:cNvPr id="12020" name="Google Shape;12020;g107225aad6d_0_50489: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021" name="Google Shape;12021;g107225aad6d_0_50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4" name="Shape 12264"/>
        <p:cNvGrpSpPr/>
        <p:nvPr/>
      </p:nvGrpSpPr>
      <p:grpSpPr>
        <a:xfrm>
          <a:off x="0" y="0"/>
          <a:ext cx="0" cy="0"/>
          <a:chOff x="0" y="0"/>
          <a:chExt cx="0" cy="0"/>
        </a:xfrm>
      </p:grpSpPr>
      <p:sp>
        <p:nvSpPr>
          <p:cNvPr id="12265" name="Google Shape;12265;g107225aad6d_0_50733: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266" name="Google Shape;12266;g107225aad6d_0_50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7" name="Shape 12327"/>
        <p:cNvGrpSpPr/>
        <p:nvPr/>
      </p:nvGrpSpPr>
      <p:grpSpPr>
        <a:xfrm>
          <a:off x="0" y="0"/>
          <a:ext cx="0" cy="0"/>
          <a:chOff x="0" y="0"/>
          <a:chExt cx="0" cy="0"/>
        </a:xfrm>
      </p:grpSpPr>
      <p:sp>
        <p:nvSpPr>
          <p:cNvPr id="12328" name="Google Shape;12328;g107225aad6d_0_51899: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329" name="Google Shape;12329;g107225aad6d_0_51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103eef302b4_0_5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103eef302b4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g1057dcc8c0a_0_5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62" name="Google Shape;862;g1057dcc8c0a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cfd4f4bf8b_0_5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cfd4f4bf8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103eef302b4_0_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103eef302b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443875" y="1671971"/>
            <a:ext cx="4594500" cy="21879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5200"/>
              <a:buFont typeface="Roboto Condensed"/>
              <a:buNone/>
              <a:defRPr b="1" sz="6300">
                <a:latin typeface="Roboto Condensed"/>
                <a:ea typeface="Roboto Condensed"/>
                <a:cs typeface="Roboto Condensed"/>
                <a:sym typeface="Roboto Condense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443864" y="4639729"/>
            <a:ext cx="4701900" cy="546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Font typeface="Roboto"/>
              <a:buNone/>
              <a:defRPr sz="1700">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2" name="Google Shape;12;p2"/>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a:off x="881250" y="6379930"/>
            <a:ext cx="279648" cy="279339"/>
            <a:chOff x="3303268" y="3817349"/>
            <a:chExt cx="346056" cy="345674"/>
          </a:xfrm>
        </p:grpSpPr>
        <p:sp>
          <p:nvSpPr>
            <p:cNvPr id="14" name="Google Shape;14;p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1244160" y="6379930"/>
            <a:ext cx="279648" cy="279339"/>
            <a:chOff x="3752358" y="3817349"/>
            <a:chExt cx="346056" cy="345674"/>
          </a:xfrm>
        </p:grpSpPr>
        <p:sp>
          <p:nvSpPr>
            <p:cNvPr id="19" name="Google Shape;19;p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 name="Google Shape;23;p2"/>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24" name="Google Shape;24;p2"/>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25" name="Google Shape;25;p2"/>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6" name="Google Shape;26;p2"/>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7" name="Google Shape;27;p2"/>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8" name="Google Shape;28;p2"/>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grpSp>
        <p:nvGrpSpPr>
          <p:cNvPr id="29" name="Google Shape;29;p2"/>
          <p:cNvGrpSpPr/>
          <p:nvPr/>
        </p:nvGrpSpPr>
        <p:grpSpPr>
          <a:xfrm>
            <a:off x="542626" y="285486"/>
            <a:ext cx="281839" cy="183028"/>
            <a:chOff x="683075" y="1239500"/>
            <a:chExt cx="390900" cy="240700"/>
          </a:xfrm>
        </p:grpSpPr>
        <p:cxnSp>
          <p:nvCxnSpPr>
            <p:cNvPr id="30" name="Google Shape;30;p2"/>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1" name="Google Shape;31;p2"/>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2" name="Google Shape;32;p2"/>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3" name="Google Shape;33;p2"/>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0" name="Shape 220"/>
        <p:cNvGrpSpPr/>
        <p:nvPr/>
      </p:nvGrpSpPr>
      <p:grpSpPr>
        <a:xfrm>
          <a:off x="0" y="0"/>
          <a:ext cx="0" cy="0"/>
          <a:chOff x="0" y="0"/>
          <a:chExt cx="0" cy="0"/>
        </a:xfrm>
      </p:grpSpPr>
      <p:cxnSp>
        <p:nvCxnSpPr>
          <p:cNvPr id="221" name="Google Shape;221;p11"/>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222" name="Google Shape;222;p11"/>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223" name="Google Shape;223;p11"/>
          <p:cNvSpPr txBox="1"/>
          <p:nvPr>
            <p:ph hasCustomPrompt="1" type="title"/>
          </p:nvPr>
        </p:nvSpPr>
        <p:spPr>
          <a:xfrm>
            <a:off x="1284000" y="2247312"/>
            <a:ext cx="6576000" cy="167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13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24" name="Google Shape;224;p11"/>
          <p:cNvSpPr txBox="1"/>
          <p:nvPr>
            <p:ph idx="1" type="subTitle"/>
          </p:nvPr>
        </p:nvSpPr>
        <p:spPr>
          <a:xfrm>
            <a:off x="1284000" y="4018188"/>
            <a:ext cx="6576000" cy="592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7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25" name="Google Shape;225;p11"/>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26" name="Google Shape;226;p11"/>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227" name="Google Shape;227;p11"/>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28" name="Google Shape;228;p11"/>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29" name="Google Shape;229;p11"/>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30" name="Google Shape;230;p11"/>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 name="Google Shape;231;p11"/>
          <p:cNvGrpSpPr/>
          <p:nvPr/>
        </p:nvGrpSpPr>
        <p:grpSpPr>
          <a:xfrm>
            <a:off x="881250" y="6379930"/>
            <a:ext cx="279648" cy="279339"/>
            <a:chOff x="3303268" y="3817349"/>
            <a:chExt cx="346056" cy="345674"/>
          </a:xfrm>
        </p:grpSpPr>
        <p:sp>
          <p:nvSpPr>
            <p:cNvPr id="232" name="Google Shape;232;p1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11"/>
          <p:cNvGrpSpPr/>
          <p:nvPr/>
        </p:nvGrpSpPr>
        <p:grpSpPr>
          <a:xfrm>
            <a:off x="1244160" y="6379930"/>
            <a:ext cx="279648" cy="279339"/>
            <a:chOff x="3752358" y="3817349"/>
            <a:chExt cx="346056" cy="345674"/>
          </a:xfrm>
        </p:grpSpPr>
        <p:sp>
          <p:nvSpPr>
            <p:cNvPr id="237" name="Google Shape;237;p1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 name="Google Shape;241;p11"/>
          <p:cNvGrpSpPr/>
          <p:nvPr/>
        </p:nvGrpSpPr>
        <p:grpSpPr>
          <a:xfrm>
            <a:off x="542626" y="285486"/>
            <a:ext cx="281839" cy="183028"/>
            <a:chOff x="683075" y="1239500"/>
            <a:chExt cx="390900" cy="240700"/>
          </a:xfrm>
        </p:grpSpPr>
        <p:cxnSp>
          <p:nvCxnSpPr>
            <p:cNvPr id="242" name="Google Shape;242;p11"/>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243" name="Google Shape;243;p11"/>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244" name="Google Shape;244;p11"/>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245" name="Google Shape;245;p11"/>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2"/>
        </a:solidFill>
      </p:bgPr>
    </p:bg>
    <p:spTree>
      <p:nvGrpSpPr>
        <p:cNvPr id="246" name="Shape 24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47" name="Shape 247"/>
        <p:cNvGrpSpPr/>
        <p:nvPr/>
      </p:nvGrpSpPr>
      <p:grpSpPr>
        <a:xfrm>
          <a:off x="0" y="0"/>
          <a:ext cx="0" cy="0"/>
          <a:chOff x="0" y="0"/>
          <a:chExt cx="0" cy="0"/>
        </a:xfrm>
      </p:grpSpPr>
      <p:sp>
        <p:nvSpPr>
          <p:cNvPr id="248" name="Google Shape;248;p13"/>
          <p:cNvSpPr txBox="1"/>
          <p:nvPr>
            <p:ph type="title"/>
          </p:nvPr>
        </p:nvSpPr>
        <p:spPr>
          <a:xfrm>
            <a:off x="3749806" y="2114510"/>
            <a:ext cx="18288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9" name="Google Shape;249;p13"/>
          <p:cNvSpPr txBox="1"/>
          <p:nvPr>
            <p:ph idx="1" type="subTitle"/>
          </p:nvPr>
        </p:nvSpPr>
        <p:spPr>
          <a:xfrm>
            <a:off x="3749806" y="2673713"/>
            <a:ext cx="2194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50" name="Google Shape;250;p13"/>
          <p:cNvSpPr txBox="1"/>
          <p:nvPr>
            <p:ph idx="2" type="title"/>
          </p:nvPr>
        </p:nvSpPr>
        <p:spPr>
          <a:xfrm>
            <a:off x="6357401" y="2114510"/>
            <a:ext cx="18288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1" name="Google Shape;251;p13"/>
          <p:cNvSpPr txBox="1"/>
          <p:nvPr>
            <p:ph idx="3" type="subTitle"/>
          </p:nvPr>
        </p:nvSpPr>
        <p:spPr>
          <a:xfrm>
            <a:off x="6357401" y="2673713"/>
            <a:ext cx="2194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52" name="Google Shape;252;p13"/>
          <p:cNvSpPr txBox="1"/>
          <p:nvPr>
            <p:ph idx="4" type="title"/>
          </p:nvPr>
        </p:nvSpPr>
        <p:spPr>
          <a:xfrm>
            <a:off x="3749806" y="4361110"/>
            <a:ext cx="18288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3" name="Google Shape;253;p13"/>
          <p:cNvSpPr txBox="1"/>
          <p:nvPr>
            <p:ph idx="5" type="subTitle"/>
          </p:nvPr>
        </p:nvSpPr>
        <p:spPr>
          <a:xfrm>
            <a:off x="3749806" y="4920313"/>
            <a:ext cx="2194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54" name="Google Shape;254;p13"/>
          <p:cNvSpPr txBox="1"/>
          <p:nvPr>
            <p:ph idx="6" type="title"/>
          </p:nvPr>
        </p:nvSpPr>
        <p:spPr>
          <a:xfrm>
            <a:off x="6357401" y="4361110"/>
            <a:ext cx="18288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5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5" name="Google Shape;255;p13"/>
          <p:cNvSpPr txBox="1"/>
          <p:nvPr>
            <p:ph idx="7" type="subTitle"/>
          </p:nvPr>
        </p:nvSpPr>
        <p:spPr>
          <a:xfrm>
            <a:off x="6357401" y="4920313"/>
            <a:ext cx="2194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56" name="Google Shape;256;p13"/>
          <p:cNvSpPr txBox="1"/>
          <p:nvPr>
            <p:ph idx="8" type="title"/>
          </p:nvPr>
        </p:nvSpPr>
        <p:spPr>
          <a:xfrm>
            <a:off x="518050" y="2753550"/>
            <a:ext cx="2725800" cy="13509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7" name="Google Shape;257;p13"/>
          <p:cNvSpPr txBox="1"/>
          <p:nvPr>
            <p:ph idx="9"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cxnSp>
        <p:nvCxnSpPr>
          <p:cNvPr id="258" name="Google Shape;258;p13"/>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259" name="Google Shape;259;p13"/>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260" name="Google Shape;260;p13"/>
          <p:cNvSpPr txBox="1"/>
          <p:nvPr>
            <p:ph idx="13"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61" name="Google Shape;261;p13"/>
          <p:cNvSpPr txBox="1"/>
          <p:nvPr>
            <p:ph idx="14"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62" name="Google Shape;262;p13"/>
          <p:cNvSpPr txBox="1"/>
          <p:nvPr>
            <p:ph idx="15"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63" name="Google Shape;263;p13"/>
          <p:cNvSpPr txBox="1"/>
          <p:nvPr>
            <p:ph idx="16"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64" name="Google Shape;264;p13"/>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3"/>
          <p:cNvGrpSpPr/>
          <p:nvPr/>
        </p:nvGrpSpPr>
        <p:grpSpPr>
          <a:xfrm>
            <a:off x="881250" y="6379930"/>
            <a:ext cx="279648" cy="279339"/>
            <a:chOff x="3303268" y="3817349"/>
            <a:chExt cx="346056" cy="345674"/>
          </a:xfrm>
        </p:grpSpPr>
        <p:sp>
          <p:nvSpPr>
            <p:cNvPr id="266" name="Google Shape;266;p1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13"/>
          <p:cNvGrpSpPr/>
          <p:nvPr/>
        </p:nvGrpSpPr>
        <p:grpSpPr>
          <a:xfrm>
            <a:off x="1244160" y="6379930"/>
            <a:ext cx="279648" cy="279339"/>
            <a:chOff x="3752358" y="3817349"/>
            <a:chExt cx="346056" cy="345674"/>
          </a:xfrm>
        </p:grpSpPr>
        <p:sp>
          <p:nvSpPr>
            <p:cNvPr id="271" name="Google Shape;271;p1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13"/>
          <p:cNvGrpSpPr/>
          <p:nvPr/>
        </p:nvGrpSpPr>
        <p:grpSpPr>
          <a:xfrm>
            <a:off x="542626" y="285486"/>
            <a:ext cx="281839" cy="183028"/>
            <a:chOff x="683075" y="1239500"/>
            <a:chExt cx="390900" cy="240700"/>
          </a:xfrm>
        </p:grpSpPr>
        <p:cxnSp>
          <p:nvCxnSpPr>
            <p:cNvPr id="276" name="Google Shape;276;p13"/>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277" name="Google Shape;277;p13"/>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278" name="Google Shape;278;p13"/>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279" name="Google Shape;279;p13"/>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extLst>
    <p:ext uri="{DCECCB84-F9BA-43D5-87BE-67443E8EF086}">
      <p15:sldGuideLst>
        <p15:guide id="1" orient="horz" pos="2160">
          <p15:clr>
            <a:srgbClr val="FA7B17"/>
          </p15:clr>
        </p15:guide>
        <p15:guide id="2" pos="3053">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280" name="Shape 280"/>
        <p:cNvGrpSpPr/>
        <p:nvPr/>
      </p:nvGrpSpPr>
      <p:grpSpPr>
        <a:xfrm>
          <a:off x="0" y="0"/>
          <a:ext cx="0" cy="0"/>
          <a:chOff x="0" y="0"/>
          <a:chExt cx="0" cy="0"/>
        </a:xfrm>
      </p:grpSpPr>
      <p:sp>
        <p:nvSpPr>
          <p:cNvPr id="281" name="Google Shape;281;p14"/>
          <p:cNvSpPr txBox="1"/>
          <p:nvPr>
            <p:ph type="title"/>
          </p:nvPr>
        </p:nvSpPr>
        <p:spPr>
          <a:xfrm>
            <a:off x="4036350" y="4074850"/>
            <a:ext cx="45639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25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82" name="Google Shape;282;p14"/>
          <p:cNvSpPr txBox="1"/>
          <p:nvPr>
            <p:ph idx="1" type="subTitle"/>
          </p:nvPr>
        </p:nvSpPr>
        <p:spPr>
          <a:xfrm>
            <a:off x="2372550" y="2251250"/>
            <a:ext cx="6227700" cy="1740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cxnSp>
        <p:nvCxnSpPr>
          <p:cNvPr id="283" name="Google Shape;283;p14"/>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284" name="Google Shape;284;p14"/>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285" name="Google Shape;285;p14"/>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86" name="Google Shape;286;p14"/>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87" name="Google Shape;287;p14"/>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88" name="Google Shape;288;p14"/>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89" name="Google Shape;289;p14"/>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b="1"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b="1"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b="1"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b="1"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b="1"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b="1"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b="1"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b="1"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b="1" sz="1800">
                <a:solidFill>
                  <a:schemeClr val="accent4"/>
                </a:solidFill>
                <a:latin typeface="Roboto Condensed"/>
                <a:ea typeface="Roboto Condensed"/>
                <a:cs typeface="Roboto Condensed"/>
                <a:sym typeface="Roboto Condensed"/>
              </a:defRPr>
            </a:lvl9pPr>
          </a:lstStyle>
          <a:p/>
        </p:txBody>
      </p:sp>
      <p:sp>
        <p:nvSpPr>
          <p:cNvPr id="290" name="Google Shape;290;p14"/>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 name="Google Shape;291;p14"/>
          <p:cNvGrpSpPr/>
          <p:nvPr/>
        </p:nvGrpSpPr>
        <p:grpSpPr>
          <a:xfrm>
            <a:off x="881250" y="6379930"/>
            <a:ext cx="279648" cy="279339"/>
            <a:chOff x="3303268" y="3817349"/>
            <a:chExt cx="346056" cy="345674"/>
          </a:xfrm>
        </p:grpSpPr>
        <p:sp>
          <p:nvSpPr>
            <p:cNvPr id="292" name="Google Shape;292;p1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4"/>
          <p:cNvGrpSpPr/>
          <p:nvPr/>
        </p:nvGrpSpPr>
        <p:grpSpPr>
          <a:xfrm>
            <a:off x="1244160" y="6379930"/>
            <a:ext cx="279648" cy="279339"/>
            <a:chOff x="3752358" y="3817349"/>
            <a:chExt cx="346056" cy="345674"/>
          </a:xfrm>
        </p:grpSpPr>
        <p:sp>
          <p:nvSpPr>
            <p:cNvPr id="297" name="Google Shape;297;p1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14"/>
          <p:cNvGrpSpPr/>
          <p:nvPr/>
        </p:nvGrpSpPr>
        <p:grpSpPr>
          <a:xfrm>
            <a:off x="542626" y="285486"/>
            <a:ext cx="281839" cy="183028"/>
            <a:chOff x="683075" y="1239500"/>
            <a:chExt cx="390900" cy="240700"/>
          </a:xfrm>
        </p:grpSpPr>
        <p:cxnSp>
          <p:nvCxnSpPr>
            <p:cNvPr id="302" name="Google Shape;302;p14"/>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03" name="Google Shape;303;p14"/>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04" name="Google Shape;304;p14"/>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05" name="Google Shape;305;p14"/>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306" name="Shape 306"/>
        <p:cNvGrpSpPr/>
        <p:nvPr/>
      </p:nvGrpSpPr>
      <p:grpSpPr>
        <a:xfrm>
          <a:off x="0" y="0"/>
          <a:ext cx="0" cy="0"/>
          <a:chOff x="0" y="0"/>
          <a:chExt cx="0" cy="0"/>
        </a:xfrm>
      </p:grpSpPr>
      <p:cxnSp>
        <p:nvCxnSpPr>
          <p:cNvPr id="307" name="Google Shape;307;p15"/>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308" name="Google Shape;308;p15"/>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309" name="Google Shape;309;p15"/>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10" name="Google Shape;310;p15"/>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11" name="Google Shape;311;p15"/>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12" name="Google Shape;312;p15"/>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13" name="Google Shape;313;p15"/>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14" name="Google Shape;314;p15"/>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 name="Google Shape;315;p15"/>
          <p:cNvGrpSpPr/>
          <p:nvPr/>
        </p:nvGrpSpPr>
        <p:grpSpPr>
          <a:xfrm>
            <a:off x="881250" y="6379930"/>
            <a:ext cx="279648" cy="279339"/>
            <a:chOff x="3303268" y="3817349"/>
            <a:chExt cx="346056" cy="345674"/>
          </a:xfrm>
        </p:grpSpPr>
        <p:sp>
          <p:nvSpPr>
            <p:cNvPr id="316" name="Google Shape;316;p1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 name="Google Shape;320;p15"/>
          <p:cNvGrpSpPr/>
          <p:nvPr/>
        </p:nvGrpSpPr>
        <p:grpSpPr>
          <a:xfrm>
            <a:off x="1244160" y="6379930"/>
            <a:ext cx="279648" cy="279339"/>
            <a:chOff x="3752358" y="3817349"/>
            <a:chExt cx="346056" cy="345674"/>
          </a:xfrm>
        </p:grpSpPr>
        <p:sp>
          <p:nvSpPr>
            <p:cNvPr id="321" name="Google Shape;321;p1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 name="Google Shape;325;p15"/>
          <p:cNvGrpSpPr/>
          <p:nvPr/>
        </p:nvGrpSpPr>
        <p:grpSpPr>
          <a:xfrm>
            <a:off x="542626" y="285486"/>
            <a:ext cx="281839" cy="183028"/>
            <a:chOff x="683075" y="1239500"/>
            <a:chExt cx="390900" cy="240700"/>
          </a:xfrm>
        </p:grpSpPr>
        <p:cxnSp>
          <p:nvCxnSpPr>
            <p:cNvPr id="326" name="Google Shape;326;p15"/>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27" name="Google Shape;327;p15"/>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28" name="Google Shape;328;p15"/>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29" name="Google Shape;329;p15"/>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
        <p:nvSpPr>
          <p:cNvPr id="330" name="Google Shape;330;p15"/>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
    <p:spTree>
      <p:nvGrpSpPr>
        <p:cNvPr id="331" name="Shape 331"/>
        <p:cNvGrpSpPr/>
        <p:nvPr/>
      </p:nvGrpSpPr>
      <p:grpSpPr>
        <a:xfrm>
          <a:off x="0" y="0"/>
          <a:ext cx="0" cy="0"/>
          <a:chOff x="0" y="0"/>
          <a:chExt cx="0" cy="0"/>
        </a:xfrm>
      </p:grpSpPr>
      <p:sp>
        <p:nvSpPr>
          <p:cNvPr id="332" name="Google Shape;332;p16"/>
          <p:cNvSpPr txBox="1"/>
          <p:nvPr>
            <p:ph idx="1" type="subTitle"/>
          </p:nvPr>
        </p:nvSpPr>
        <p:spPr>
          <a:xfrm>
            <a:off x="4851810" y="2626305"/>
            <a:ext cx="3726600" cy="271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333" name="Google Shape;333;p16"/>
          <p:cNvSpPr txBox="1"/>
          <p:nvPr>
            <p:ph type="title"/>
          </p:nvPr>
        </p:nvSpPr>
        <p:spPr>
          <a:xfrm>
            <a:off x="4851810" y="2030637"/>
            <a:ext cx="35424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334" name="Google Shape;334;p16"/>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335" name="Google Shape;335;p16"/>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336" name="Google Shape;336;p16"/>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37" name="Google Shape;337;p16"/>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338" name="Google Shape;338;p16"/>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39" name="Google Shape;339;p16"/>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40" name="Google Shape;340;p16"/>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41" name="Google Shape;341;p16"/>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nvGrpSpPr>
          <p:cNvPr id="342" name="Google Shape;342;p16"/>
          <p:cNvGrpSpPr/>
          <p:nvPr/>
        </p:nvGrpSpPr>
        <p:grpSpPr>
          <a:xfrm>
            <a:off x="881250" y="6379930"/>
            <a:ext cx="279648" cy="279339"/>
            <a:chOff x="3303268" y="3817349"/>
            <a:chExt cx="346056" cy="345674"/>
          </a:xfrm>
        </p:grpSpPr>
        <p:sp>
          <p:nvSpPr>
            <p:cNvPr id="343" name="Google Shape;343;p1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44" name="Google Shape;344;p1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45" name="Google Shape;345;p1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46" name="Google Shape;346;p1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347" name="Google Shape;347;p16"/>
          <p:cNvGrpSpPr/>
          <p:nvPr/>
        </p:nvGrpSpPr>
        <p:grpSpPr>
          <a:xfrm>
            <a:off x="1244160" y="6379930"/>
            <a:ext cx="279648" cy="279339"/>
            <a:chOff x="3752358" y="3817349"/>
            <a:chExt cx="346056" cy="345674"/>
          </a:xfrm>
        </p:grpSpPr>
        <p:sp>
          <p:nvSpPr>
            <p:cNvPr id="348" name="Google Shape;348;p1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49" name="Google Shape;349;p1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50" name="Google Shape;350;p1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51" name="Google Shape;351;p1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352" name="Google Shape;352;p16"/>
          <p:cNvGrpSpPr/>
          <p:nvPr/>
        </p:nvGrpSpPr>
        <p:grpSpPr>
          <a:xfrm>
            <a:off x="542626" y="285486"/>
            <a:ext cx="281839" cy="183028"/>
            <a:chOff x="683075" y="1239500"/>
            <a:chExt cx="390900" cy="240700"/>
          </a:xfrm>
        </p:grpSpPr>
        <p:cxnSp>
          <p:nvCxnSpPr>
            <p:cNvPr id="353" name="Google Shape;353;p16"/>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54" name="Google Shape;354;p16"/>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55" name="Google Shape;355;p16"/>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56" name="Google Shape;356;p16"/>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
    <p:spTree>
      <p:nvGrpSpPr>
        <p:cNvPr id="357" name="Shape 357"/>
        <p:cNvGrpSpPr/>
        <p:nvPr/>
      </p:nvGrpSpPr>
      <p:grpSpPr>
        <a:xfrm>
          <a:off x="0" y="0"/>
          <a:ext cx="0" cy="0"/>
          <a:chOff x="0" y="0"/>
          <a:chExt cx="0" cy="0"/>
        </a:xfrm>
      </p:grpSpPr>
      <p:sp>
        <p:nvSpPr>
          <p:cNvPr id="358" name="Google Shape;358;p17"/>
          <p:cNvSpPr txBox="1"/>
          <p:nvPr>
            <p:ph type="title"/>
          </p:nvPr>
        </p:nvSpPr>
        <p:spPr>
          <a:xfrm>
            <a:off x="5506334" y="3251285"/>
            <a:ext cx="2622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9" name="Google Shape;359;p17"/>
          <p:cNvSpPr txBox="1"/>
          <p:nvPr>
            <p:ph idx="1" type="body"/>
          </p:nvPr>
        </p:nvSpPr>
        <p:spPr>
          <a:xfrm>
            <a:off x="5506350" y="3917770"/>
            <a:ext cx="2622300" cy="1005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434343"/>
              </a:buClr>
              <a:buSzPts val="1400"/>
              <a:buChar char="●"/>
              <a:defRPr sz="1400"/>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360" name="Google Shape;360;p17"/>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cxnSp>
        <p:nvCxnSpPr>
          <p:cNvPr id="361" name="Google Shape;361;p17"/>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362" name="Google Shape;362;p17"/>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363" name="Google Shape;363;p17">
            <a:hlinkClick action="ppaction://hlinksldjump" r:id="rId2"/>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364" name="Google Shape;364;p17"/>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65" name="Google Shape;365;p17"/>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66" name="Google Shape;366;p17"/>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67" name="Google Shape;367;p17"/>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 name="Google Shape;368;p17"/>
          <p:cNvGrpSpPr/>
          <p:nvPr/>
        </p:nvGrpSpPr>
        <p:grpSpPr>
          <a:xfrm>
            <a:off x="881250" y="6379930"/>
            <a:ext cx="279648" cy="279339"/>
            <a:chOff x="3303268" y="3817349"/>
            <a:chExt cx="346056" cy="345674"/>
          </a:xfrm>
        </p:grpSpPr>
        <p:sp>
          <p:nvSpPr>
            <p:cNvPr id="369" name="Google Shape;369;p1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 name="Google Shape;373;p17"/>
          <p:cNvGrpSpPr/>
          <p:nvPr/>
        </p:nvGrpSpPr>
        <p:grpSpPr>
          <a:xfrm>
            <a:off x="1244160" y="6379930"/>
            <a:ext cx="279648" cy="279339"/>
            <a:chOff x="3752358" y="3817349"/>
            <a:chExt cx="346056" cy="345674"/>
          </a:xfrm>
        </p:grpSpPr>
        <p:sp>
          <p:nvSpPr>
            <p:cNvPr id="374" name="Google Shape;374;p1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7"/>
          <p:cNvGrpSpPr/>
          <p:nvPr/>
        </p:nvGrpSpPr>
        <p:grpSpPr>
          <a:xfrm>
            <a:off x="542626" y="285486"/>
            <a:ext cx="281839" cy="183028"/>
            <a:chOff x="683075" y="1239500"/>
            <a:chExt cx="390900" cy="240700"/>
          </a:xfrm>
        </p:grpSpPr>
        <p:cxnSp>
          <p:nvCxnSpPr>
            <p:cNvPr id="379" name="Google Shape;379;p17"/>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80" name="Google Shape;380;p17"/>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81" name="Google Shape;381;p17"/>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382" name="Google Shape;382;p17"/>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1_1">
    <p:spTree>
      <p:nvGrpSpPr>
        <p:cNvPr id="383" name="Shape 383"/>
        <p:cNvGrpSpPr/>
        <p:nvPr/>
      </p:nvGrpSpPr>
      <p:grpSpPr>
        <a:xfrm>
          <a:off x="0" y="0"/>
          <a:ext cx="0" cy="0"/>
          <a:chOff x="0" y="0"/>
          <a:chExt cx="0" cy="0"/>
        </a:xfrm>
      </p:grpSpPr>
      <p:sp>
        <p:nvSpPr>
          <p:cNvPr id="384" name="Google Shape;384;p18"/>
          <p:cNvSpPr txBox="1"/>
          <p:nvPr>
            <p:ph idx="1" type="body"/>
          </p:nvPr>
        </p:nvSpPr>
        <p:spPr>
          <a:xfrm>
            <a:off x="799825" y="2004777"/>
            <a:ext cx="7488900" cy="3878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434343"/>
              </a:buClr>
              <a:buSzPts val="1400"/>
              <a:buChar char="●"/>
              <a:defRPr sz="1400"/>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385" name="Google Shape;385;p18"/>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cxnSp>
        <p:nvCxnSpPr>
          <p:cNvPr id="386" name="Google Shape;386;p18"/>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387" name="Google Shape;387;p18"/>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388" name="Google Shape;388;p18"/>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389" name="Google Shape;389;p18"/>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390" name="Google Shape;390;p18"/>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391" name="Google Shape;391;p18"/>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392" name="Google Shape;392;p18"/>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 name="Google Shape;393;p18"/>
          <p:cNvGrpSpPr/>
          <p:nvPr/>
        </p:nvGrpSpPr>
        <p:grpSpPr>
          <a:xfrm>
            <a:off x="881250" y="6379930"/>
            <a:ext cx="279648" cy="279339"/>
            <a:chOff x="3303268" y="3817349"/>
            <a:chExt cx="346056" cy="345674"/>
          </a:xfrm>
        </p:grpSpPr>
        <p:sp>
          <p:nvSpPr>
            <p:cNvPr id="394" name="Google Shape;394;p1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18"/>
          <p:cNvGrpSpPr/>
          <p:nvPr/>
        </p:nvGrpSpPr>
        <p:grpSpPr>
          <a:xfrm>
            <a:off x="1244160" y="6379930"/>
            <a:ext cx="279648" cy="279339"/>
            <a:chOff x="3752358" y="3817349"/>
            <a:chExt cx="346056" cy="345674"/>
          </a:xfrm>
        </p:grpSpPr>
        <p:sp>
          <p:nvSpPr>
            <p:cNvPr id="399" name="Google Shape;399;p1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18"/>
          <p:cNvGrpSpPr/>
          <p:nvPr/>
        </p:nvGrpSpPr>
        <p:grpSpPr>
          <a:xfrm>
            <a:off x="542626" y="285486"/>
            <a:ext cx="281839" cy="183028"/>
            <a:chOff x="683075" y="1239500"/>
            <a:chExt cx="390900" cy="240700"/>
          </a:xfrm>
        </p:grpSpPr>
        <p:cxnSp>
          <p:nvCxnSpPr>
            <p:cNvPr id="404" name="Google Shape;404;p18"/>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05" name="Google Shape;405;p18"/>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06" name="Google Shape;406;p18"/>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07" name="Google Shape;407;p18"/>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
        <p:nvSpPr>
          <p:cNvPr id="408" name="Google Shape;408;p18"/>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1_1_1">
    <p:spTree>
      <p:nvGrpSpPr>
        <p:cNvPr id="409" name="Shape 409"/>
        <p:cNvGrpSpPr/>
        <p:nvPr/>
      </p:nvGrpSpPr>
      <p:grpSpPr>
        <a:xfrm>
          <a:off x="0" y="0"/>
          <a:ext cx="0" cy="0"/>
          <a:chOff x="0" y="0"/>
          <a:chExt cx="0" cy="0"/>
        </a:xfrm>
      </p:grpSpPr>
      <p:sp>
        <p:nvSpPr>
          <p:cNvPr id="410" name="Google Shape;410;p19"/>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cxnSp>
        <p:nvCxnSpPr>
          <p:cNvPr id="411" name="Google Shape;411;p19"/>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412" name="Google Shape;412;p19"/>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413" name="Google Shape;413;p19"/>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414" name="Google Shape;414;p19"/>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415" name="Google Shape;415;p19"/>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416" name="Google Shape;416;p19"/>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417" name="Google Shape;417;p19"/>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 name="Google Shape;418;p19"/>
          <p:cNvGrpSpPr/>
          <p:nvPr/>
        </p:nvGrpSpPr>
        <p:grpSpPr>
          <a:xfrm>
            <a:off x="881250" y="6379930"/>
            <a:ext cx="279648" cy="279339"/>
            <a:chOff x="3303268" y="3817349"/>
            <a:chExt cx="346056" cy="345674"/>
          </a:xfrm>
        </p:grpSpPr>
        <p:sp>
          <p:nvSpPr>
            <p:cNvPr id="419" name="Google Shape;419;p1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 name="Google Shape;423;p19"/>
          <p:cNvGrpSpPr/>
          <p:nvPr/>
        </p:nvGrpSpPr>
        <p:grpSpPr>
          <a:xfrm>
            <a:off x="1244160" y="6379930"/>
            <a:ext cx="279648" cy="279339"/>
            <a:chOff x="3752358" y="3817349"/>
            <a:chExt cx="346056" cy="345674"/>
          </a:xfrm>
        </p:grpSpPr>
        <p:sp>
          <p:nvSpPr>
            <p:cNvPr id="424" name="Google Shape;424;p1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 name="Google Shape;428;p19"/>
          <p:cNvSpPr txBox="1"/>
          <p:nvPr>
            <p:ph type="title"/>
          </p:nvPr>
        </p:nvSpPr>
        <p:spPr>
          <a:xfrm>
            <a:off x="902560" y="2372752"/>
            <a:ext cx="2622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9" name="Google Shape;429;p19"/>
          <p:cNvSpPr txBox="1"/>
          <p:nvPr>
            <p:ph idx="6" type="body"/>
          </p:nvPr>
        </p:nvSpPr>
        <p:spPr>
          <a:xfrm>
            <a:off x="902575" y="3039248"/>
            <a:ext cx="3047700" cy="1446000"/>
          </a:xfrm>
          <a:prstGeom prst="rect">
            <a:avLst/>
          </a:prstGeom>
        </p:spPr>
        <p:txBody>
          <a:bodyPr anchorCtr="0" anchor="t" bIns="91425" lIns="91425" spcFirstLastPara="1" rIns="91425" wrap="square" tIns="91425">
            <a:noAutofit/>
          </a:bodyPr>
          <a:lstStyle>
            <a:lvl1pPr indent="-317500" lvl="0" marL="457200" rtl="0">
              <a:lnSpc>
                <a:spcPct val="100000"/>
              </a:lnSpc>
              <a:spcBef>
                <a:spcPts val="1000"/>
              </a:spcBef>
              <a:spcAft>
                <a:spcPts val="0"/>
              </a:spcAft>
              <a:buClr>
                <a:srgbClr val="434343"/>
              </a:buClr>
              <a:buSzPts val="1400"/>
              <a:buChar char="●"/>
              <a:defRPr sz="1400"/>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grpSp>
        <p:nvGrpSpPr>
          <p:cNvPr id="430" name="Google Shape;430;p19"/>
          <p:cNvGrpSpPr/>
          <p:nvPr/>
        </p:nvGrpSpPr>
        <p:grpSpPr>
          <a:xfrm>
            <a:off x="542626" y="285486"/>
            <a:ext cx="281839" cy="183028"/>
            <a:chOff x="683075" y="1239500"/>
            <a:chExt cx="390900" cy="240700"/>
          </a:xfrm>
        </p:grpSpPr>
        <p:cxnSp>
          <p:nvCxnSpPr>
            <p:cNvPr id="431" name="Google Shape;431;p19"/>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32" name="Google Shape;432;p19"/>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33" name="Google Shape;433;p19"/>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34" name="Google Shape;434;p19"/>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435" name="Shape 435"/>
        <p:cNvGrpSpPr/>
        <p:nvPr/>
      </p:nvGrpSpPr>
      <p:grpSpPr>
        <a:xfrm>
          <a:off x="0" y="0"/>
          <a:ext cx="0" cy="0"/>
          <a:chOff x="0" y="0"/>
          <a:chExt cx="0" cy="0"/>
        </a:xfrm>
      </p:grpSpPr>
      <p:sp>
        <p:nvSpPr>
          <p:cNvPr id="436" name="Google Shape;436;p20"/>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cxnSp>
        <p:nvCxnSpPr>
          <p:cNvPr id="437" name="Google Shape;437;p20"/>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438" name="Google Shape;438;p20"/>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439" name="Google Shape;439;p20"/>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440" name="Google Shape;440;p20"/>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441" name="Google Shape;441;p20"/>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442" name="Google Shape;442;p20"/>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9pPr>
          </a:lstStyle>
          <a:p/>
        </p:txBody>
      </p:sp>
      <p:sp>
        <p:nvSpPr>
          <p:cNvPr id="443" name="Google Shape;443;p20"/>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20"/>
          <p:cNvGrpSpPr/>
          <p:nvPr/>
        </p:nvGrpSpPr>
        <p:grpSpPr>
          <a:xfrm>
            <a:off x="881250" y="6379930"/>
            <a:ext cx="279648" cy="279339"/>
            <a:chOff x="3303268" y="3817349"/>
            <a:chExt cx="346056" cy="345674"/>
          </a:xfrm>
        </p:grpSpPr>
        <p:sp>
          <p:nvSpPr>
            <p:cNvPr id="445" name="Google Shape;445;p2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 name="Google Shape;449;p20"/>
          <p:cNvGrpSpPr/>
          <p:nvPr/>
        </p:nvGrpSpPr>
        <p:grpSpPr>
          <a:xfrm>
            <a:off x="1244160" y="6379930"/>
            <a:ext cx="279648" cy="279339"/>
            <a:chOff x="3752358" y="3817349"/>
            <a:chExt cx="346056" cy="345674"/>
          </a:xfrm>
        </p:grpSpPr>
        <p:sp>
          <p:nvSpPr>
            <p:cNvPr id="450" name="Google Shape;450;p2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 name="Google Shape;454;p20"/>
          <p:cNvSpPr txBox="1"/>
          <p:nvPr>
            <p:ph type="title"/>
          </p:nvPr>
        </p:nvSpPr>
        <p:spPr>
          <a:xfrm>
            <a:off x="874014" y="1782780"/>
            <a:ext cx="57777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5" name="Google Shape;455;p20"/>
          <p:cNvSpPr txBox="1"/>
          <p:nvPr>
            <p:ph idx="6" type="body"/>
          </p:nvPr>
        </p:nvSpPr>
        <p:spPr>
          <a:xfrm>
            <a:off x="874014" y="3372420"/>
            <a:ext cx="5503200" cy="1702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595959"/>
              </a:buClr>
              <a:buSzPts val="1400"/>
              <a:buFont typeface="Anaheim"/>
              <a:buChar char="●"/>
              <a:defRPr sz="1400"/>
            </a:lvl1pPr>
            <a:lvl2pPr indent="-317500" lvl="1" marL="914400" rtl="0">
              <a:lnSpc>
                <a:spcPct val="115000"/>
              </a:lnSpc>
              <a:spcBef>
                <a:spcPts val="0"/>
              </a:spcBef>
              <a:spcAft>
                <a:spcPts val="0"/>
              </a:spcAft>
              <a:buClr>
                <a:srgbClr val="595959"/>
              </a:buClr>
              <a:buSzPts val="1400"/>
              <a:buFont typeface="Anaheim"/>
              <a:buChar char="○"/>
              <a:defRPr>
                <a:solidFill>
                  <a:srgbClr val="434343"/>
                </a:solidFill>
              </a:defRPr>
            </a:lvl2pPr>
            <a:lvl3pPr indent="-317500" lvl="2" marL="1371600" rtl="0">
              <a:lnSpc>
                <a:spcPct val="115000"/>
              </a:lnSpc>
              <a:spcBef>
                <a:spcPts val="0"/>
              </a:spcBef>
              <a:spcAft>
                <a:spcPts val="0"/>
              </a:spcAft>
              <a:buClr>
                <a:srgbClr val="595959"/>
              </a:buClr>
              <a:buSzPts val="1400"/>
              <a:buFont typeface="Anaheim"/>
              <a:buChar char="■"/>
              <a:defRPr>
                <a:solidFill>
                  <a:srgbClr val="434343"/>
                </a:solidFill>
              </a:defRPr>
            </a:lvl3pPr>
            <a:lvl4pPr indent="-317500" lvl="3" marL="1828800" rtl="0">
              <a:lnSpc>
                <a:spcPct val="115000"/>
              </a:lnSpc>
              <a:spcBef>
                <a:spcPts val="0"/>
              </a:spcBef>
              <a:spcAft>
                <a:spcPts val="0"/>
              </a:spcAft>
              <a:buClr>
                <a:srgbClr val="595959"/>
              </a:buClr>
              <a:buSzPts val="1400"/>
              <a:buFont typeface="Anaheim"/>
              <a:buChar char="●"/>
              <a:defRPr>
                <a:solidFill>
                  <a:srgbClr val="434343"/>
                </a:solidFill>
              </a:defRPr>
            </a:lvl4pPr>
            <a:lvl5pPr indent="-317500" lvl="4" marL="2286000" rtl="0">
              <a:lnSpc>
                <a:spcPct val="115000"/>
              </a:lnSpc>
              <a:spcBef>
                <a:spcPts val="0"/>
              </a:spcBef>
              <a:spcAft>
                <a:spcPts val="0"/>
              </a:spcAft>
              <a:buClr>
                <a:srgbClr val="595959"/>
              </a:buClr>
              <a:buSzPts val="1400"/>
              <a:buFont typeface="Anaheim"/>
              <a:buChar char="○"/>
              <a:defRPr>
                <a:solidFill>
                  <a:srgbClr val="434343"/>
                </a:solidFill>
              </a:defRPr>
            </a:lvl5pPr>
            <a:lvl6pPr indent="-317500" lvl="5" marL="2743200" rtl="0">
              <a:lnSpc>
                <a:spcPct val="115000"/>
              </a:lnSpc>
              <a:spcBef>
                <a:spcPts val="0"/>
              </a:spcBef>
              <a:spcAft>
                <a:spcPts val="0"/>
              </a:spcAft>
              <a:buClr>
                <a:srgbClr val="595959"/>
              </a:buClr>
              <a:buSzPts val="1400"/>
              <a:buFont typeface="Anaheim"/>
              <a:buChar char="■"/>
              <a:defRPr>
                <a:solidFill>
                  <a:srgbClr val="434343"/>
                </a:solidFill>
              </a:defRPr>
            </a:lvl6pPr>
            <a:lvl7pPr indent="-317500" lvl="6" marL="3200400" rtl="0">
              <a:lnSpc>
                <a:spcPct val="115000"/>
              </a:lnSpc>
              <a:spcBef>
                <a:spcPts val="0"/>
              </a:spcBef>
              <a:spcAft>
                <a:spcPts val="0"/>
              </a:spcAft>
              <a:buClr>
                <a:srgbClr val="595959"/>
              </a:buClr>
              <a:buSzPts val="1400"/>
              <a:buFont typeface="Anaheim"/>
              <a:buChar char="●"/>
              <a:defRPr>
                <a:solidFill>
                  <a:srgbClr val="434343"/>
                </a:solidFill>
              </a:defRPr>
            </a:lvl7pPr>
            <a:lvl8pPr indent="-317500" lvl="7" marL="3657600" rtl="0">
              <a:lnSpc>
                <a:spcPct val="115000"/>
              </a:lnSpc>
              <a:spcBef>
                <a:spcPts val="0"/>
              </a:spcBef>
              <a:spcAft>
                <a:spcPts val="0"/>
              </a:spcAft>
              <a:buClr>
                <a:srgbClr val="595959"/>
              </a:buClr>
              <a:buSzPts val="1400"/>
              <a:buFont typeface="Anaheim"/>
              <a:buChar char="○"/>
              <a:defRPr>
                <a:solidFill>
                  <a:srgbClr val="434343"/>
                </a:solidFill>
              </a:defRPr>
            </a:lvl8pPr>
            <a:lvl9pPr indent="-317500" lvl="8" marL="4114800" rtl="0">
              <a:lnSpc>
                <a:spcPct val="115000"/>
              </a:lnSpc>
              <a:spcBef>
                <a:spcPts val="0"/>
              </a:spcBef>
              <a:spcAft>
                <a:spcPts val="0"/>
              </a:spcAft>
              <a:buClr>
                <a:srgbClr val="595959"/>
              </a:buClr>
              <a:buSzPts val="1400"/>
              <a:buFont typeface="Anaheim"/>
              <a:buChar char="■"/>
              <a:defRPr>
                <a:solidFill>
                  <a:srgbClr val="434343"/>
                </a:solidFill>
              </a:defRPr>
            </a:lvl9pPr>
          </a:lstStyle>
          <a:p/>
        </p:txBody>
      </p:sp>
      <p:grpSp>
        <p:nvGrpSpPr>
          <p:cNvPr id="456" name="Google Shape;456;p20"/>
          <p:cNvGrpSpPr/>
          <p:nvPr/>
        </p:nvGrpSpPr>
        <p:grpSpPr>
          <a:xfrm>
            <a:off x="542626" y="285486"/>
            <a:ext cx="281839" cy="183028"/>
            <a:chOff x="683075" y="1239500"/>
            <a:chExt cx="390900" cy="240700"/>
          </a:xfrm>
        </p:grpSpPr>
        <p:cxnSp>
          <p:nvCxnSpPr>
            <p:cNvPr id="457" name="Google Shape;457;p20"/>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58" name="Google Shape;458;p20"/>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59" name="Google Shape;459;p20"/>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60" name="Google Shape;460;p20"/>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cxnSp>
        <p:nvCxnSpPr>
          <p:cNvPr id="35" name="Google Shape;35;p3"/>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36" name="Google Shape;36;p3"/>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37" name="Google Shape;37;p3"/>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38" name="Google Shape;38;p3"/>
          <p:cNvSpPr txBox="1"/>
          <p:nvPr>
            <p:ph type="title"/>
          </p:nvPr>
        </p:nvSpPr>
        <p:spPr>
          <a:xfrm>
            <a:off x="886061" y="3410193"/>
            <a:ext cx="36381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6000">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 name="Google Shape;39;p3"/>
          <p:cNvSpPr txBox="1"/>
          <p:nvPr>
            <p:ph idx="2" type="subTitle"/>
          </p:nvPr>
        </p:nvSpPr>
        <p:spPr>
          <a:xfrm>
            <a:off x="886067" y="4305949"/>
            <a:ext cx="2779500" cy="71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7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 name="Google Shape;40;p3"/>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41" name="Google Shape;41;p3"/>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42" name="Google Shape;42;p3"/>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43" name="Google Shape;43;p3"/>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44" name="Google Shape;44;p3"/>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3"/>
          <p:cNvGrpSpPr/>
          <p:nvPr/>
        </p:nvGrpSpPr>
        <p:grpSpPr>
          <a:xfrm>
            <a:off x="881250" y="6379930"/>
            <a:ext cx="279648" cy="279339"/>
            <a:chOff x="3303268" y="3817349"/>
            <a:chExt cx="346056" cy="345674"/>
          </a:xfrm>
        </p:grpSpPr>
        <p:sp>
          <p:nvSpPr>
            <p:cNvPr id="46" name="Google Shape;46;p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 name="Google Shape;50;p3"/>
          <p:cNvGrpSpPr/>
          <p:nvPr/>
        </p:nvGrpSpPr>
        <p:grpSpPr>
          <a:xfrm>
            <a:off x="1244160" y="6379930"/>
            <a:ext cx="279648" cy="279339"/>
            <a:chOff x="3752358" y="3817349"/>
            <a:chExt cx="346056" cy="345674"/>
          </a:xfrm>
        </p:grpSpPr>
        <p:sp>
          <p:nvSpPr>
            <p:cNvPr id="51" name="Google Shape;51;p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3"/>
          <p:cNvGrpSpPr/>
          <p:nvPr/>
        </p:nvGrpSpPr>
        <p:grpSpPr>
          <a:xfrm>
            <a:off x="542626" y="285486"/>
            <a:ext cx="281839" cy="183028"/>
            <a:chOff x="683075" y="1239500"/>
            <a:chExt cx="390900" cy="240700"/>
          </a:xfrm>
        </p:grpSpPr>
        <p:cxnSp>
          <p:nvCxnSpPr>
            <p:cNvPr id="56" name="Google Shape;56;p3"/>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7" name="Google Shape;57;p3"/>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3"/>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3"/>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461" name="Shape 461"/>
        <p:cNvGrpSpPr/>
        <p:nvPr/>
      </p:nvGrpSpPr>
      <p:grpSpPr>
        <a:xfrm>
          <a:off x="0" y="0"/>
          <a:ext cx="0" cy="0"/>
          <a:chOff x="0" y="0"/>
          <a:chExt cx="0" cy="0"/>
        </a:xfrm>
      </p:grpSpPr>
      <p:sp>
        <p:nvSpPr>
          <p:cNvPr id="462" name="Google Shape;462;p21"/>
          <p:cNvSpPr txBox="1"/>
          <p:nvPr>
            <p:ph type="title"/>
          </p:nvPr>
        </p:nvSpPr>
        <p:spPr>
          <a:xfrm>
            <a:off x="720000" y="3753361"/>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63" name="Google Shape;463;p21"/>
          <p:cNvSpPr txBox="1"/>
          <p:nvPr>
            <p:ph idx="1" type="subTitle"/>
          </p:nvPr>
        </p:nvSpPr>
        <p:spPr>
          <a:xfrm>
            <a:off x="720000" y="4339905"/>
            <a:ext cx="2336400" cy="71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4" name="Google Shape;464;p21"/>
          <p:cNvSpPr txBox="1"/>
          <p:nvPr>
            <p:ph idx="2" type="title"/>
          </p:nvPr>
        </p:nvSpPr>
        <p:spPr>
          <a:xfrm>
            <a:off x="3403800" y="3753361"/>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65" name="Google Shape;465;p21"/>
          <p:cNvSpPr txBox="1"/>
          <p:nvPr>
            <p:ph idx="3" type="subTitle"/>
          </p:nvPr>
        </p:nvSpPr>
        <p:spPr>
          <a:xfrm>
            <a:off x="3403800" y="4339905"/>
            <a:ext cx="2336400" cy="71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6" name="Google Shape;466;p21"/>
          <p:cNvSpPr txBox="1"/>
          <p:nvPr>
            <p:ph idx="4" type="title"/>
          </p:nvPr>
        </p:nvSpPr>
        <p:spPr>
          <a:xfrm>
            <a:off x="6087600" y="3753361"/>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67" name="Google Shape;467;p21"/>
          <p:cNvSpPr txBox="1"/>
          <p:nvPr>
            <p:ph idx="5" type="subTitle"/>
          </p:nvPr>
        </p:nvSpPr>
        <p:spPr>
          <a:xfrm>
            <a:off x="6087600" y="4339905"/>
            <a:ext cx="2336400" cy="71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8" name="Google Shape;468;p21"/>
          <p:cNvSpPr txBox="1"/>
          <p:nvPr>
            <p:ph idx="6"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cxnSp>
        <p:nvCxnSpPr>
          <p:cNvPr id="469" name="Google Shape;469;p21"/>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470" name="Google Shape;470;p21"/>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471" name="Google Shape;471;p21"/>
          <p:cNvSpPr txBox="1"/>
          <p:nvPr>
            <p:ph idx="7"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472" name="Google Shape;472;p21"/>
          <p:cNvSpPr txBox="1"/>
          <p:nvPr>
            <p:ph idx="8"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473" name="Google Shape;473;p21"/>
          <p:cNvSpPr txBox="1"/>
          <p:nvPr>
            <p:ph idx="9"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474" name="Google Shape;474;p21"/>
          <p:cNvSpPr txBox="1"/>
          <p:nvPr>
            <p:ph idx="13"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475" name="Google Shape;475;p21"/>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 name="Google Shape;476;p21"/>
          <p:cNvGrpSpPr/>
          <p:nvPr/>
        </p:nvGrpSpPr>
        <p:grpSpPr>
          <a:xfrm>
            <a:off x="881250" y="6379930"/>
            <a:ext cx="279648" cy="279339"/>
            <a:chOff x="3303268" y="3817349"/>
            <a:chExt cx="346056" cy="345674"/>
          </a:xfrm>
        </p:grpSpPr>
        <p:sp>
          <p:nvSpPr>
            <p:cNvPr id="477" name="Google Shape;477;p2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 name="Google Shape;481;p21"/>
          <p:cNvGrpSpPr/>
          <p:nvPr/>
        </p:nvGrpSpPr>
        <p:grpSpPr>
          <a:xfrm>
            <a:off x="1244160" y="6379930"/>
            <a:ext cx="279648" cy="279339"/>
            <a:chOff x="3752358" y="3817349"/>
            <a:chExt cx="346056" cy="345674"/>
          </a:xfrm>
        </p:grpSpPr>
        <p:sp>
          <p:nvSpPr>
            <p:cNvPr id="482" name="Google Shape;482;p2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21"/>
          <p:cNvGrpSpPr/>
          <p:nvPr/>
        </p:nvGrpSpPr>
        <p:grpSpPr>
          <a:xfrm>
            <a:off x="542626" y="285486"/>
            <a:ext cx="281839" cy="183028"/>
            <a:chOff x="683075" y="1239500"/>
            <a:chExt cx="390900" cy="240700"/>
          </a:xfrm>
        </p:grpSpPr>
        <p:cxnSp>
          <p:nvCxnSpPr>
            <p:cNvPr id="487" name="Google Shape;487;p21"/>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88" name="Google Shape;488;p21"/>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89" name="Google Shape;489;p21"/>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490" name="Google Shape;490;p21"/>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
        <p:nvSpPr>
          <p:cNvPr id="491" name="Google Shape;491;p21"/>
          <p:cNvSpPr txBox="1"/>
          <p:nvPr>
            <p:ph idx="14" type="title"/>
          </p:nvPr>
        </p:nvSpPr>
        <p:spPr>
          <a:xfrm>
            <a:off x="897000" y="1257575"/>
            <a:ext cx="7350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
    <p:spTree>
      <p:nvGrpSpPr>
        <p:cNvPr id="492" name="Shape 492"/>
        <p:cNvGrpSpPr/>
        <p:nvPr/>
      </p:nvGrpSpPr>
      <p:grpSpPr>
        <a:xfrm>
          <a:off x="0" y="0"/>
          <a:ext cx="0" cy="0"/>
          <a:chOff x="0" y="0"/>
          <a:chExt cx="0" cy="0"/>
        </a:xfrm>
      </p:grpSpPr>
      <p:sp>
        <p:nvSpPr>
          <p:cNvPr id="493" name="Google Shape;493;p22"/>
          <p:cNvSpPr txBox="1"/>
          <p:nvPr>
            <p:ph type="title"/>
          </p:nvPr>
        </p:nvSpPr>
        <p:spPr>
          <a:xfrm>
            <a:off x="849700" y="452610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4" name="Google Shape;494;p22"/>
          <p:cNvSpPr txBox="1"/>
          <p:nvPr>
            <p:ph idx="1" type="subTitle"/>
          </p:nvPr>
        </p:nvSpPr>
        <p:spPr>
          <a:xfrm>
            <a:off x="849700" y="5077412"/>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5" name="Google Shape;495;p22"/>
          <p:cNvSpPr txBox="1"/>
          <p:nvPr>
            <p:ph idx="2" type="title"/>
          </p:nvPr>
        </p:nvSpPr>
        <p:spPr>
          <a:xfrm>
            <a:off x="3403800" y="452610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6" name="Google Shape;496;p22"/>
          <p:cNvSpPr txBox="1"/>
          <p:nvPr>
            <p:ph idx="3" type="subTitle"/>
          </p:nvPr>
        </p:nvSpPr>
        <p:spPr>
          <a:xfrm>
            <a:off x="3403800" y="5077412"/>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7" name="Google Shape;497;p22"/>
          <p:cNvSpPr txBox="1"/>
          <p:nvPr>
            <p:ph idx="4" type="title"/>
          </p:nvPr>
        </p:nvSpPr>
        <p:spPr>
          <a:xfrm>
            <a:off x="5957900" y="452610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8" name="Google Shape;498;p22"/>
          <p:cNvSpPr txBox="1"/>
          <p:nvPr>
            <p:ph idx="5" type="subTitle"/>
          </p:nvPr>
        </p:nvSpPr>
        <p:spPr>
          <a:xfrm>
            <a:off x="5957900" y="5077412"/>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499" name="Google Shape;499;p22"/>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500" name="Google Shape;500;p22"/>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501" name="Google Shape;501;p22"/>
          <p:cNvSpPr txBox="1"/>
          <p:nvPr>
            <p:ph idx="6"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02" name="Google Shape;502;p22"/>
          <p:cNvSpPr txBox="1"/>
          <p:nvPr>
            <p:ph idx="7"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503" name="Google Shape;503;p22"/>
          <p:cNvSpPr txBox="1"/>
          <p:nvPr>
            <p:ph idx="8"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04" name="Google Shape;504;p22"/>
          <p:cNvSpPr txBox="1"/>
          <p:nvPr>
            <p:ph idx="9"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05" name="Google Shape;505;p22"/>
          <p:cNvSpPr txBox="1"/>
          <p:nvPr>
            <p:ph idx="13"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06" name="Google Shape;506;p22"/>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 name="Google Shape;507;p22"/>
          <p:cNvGrpSpPr/>
          <p:nvPr/>
        </p:nvGrpSpPr>
        <p:grpSpPr>
          <a:xfrm>
            <a:off x="881250" y="6379930"/>
            <a:ext cx="279648" cy="279339"/>
            <a:chOff x="3303268" y="3817349"/>
            <a:chExt cx="346056" cy="345674"/>
          </a:xfrm>
        </p:grpSpPr>
        <p:sp>
          <p:nvSpPr>
            <p:cNvPr id="508" name="Google Shape;508;p2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22"/>
          <p:cNvGrpSpPr/>
          <p:nvPr/>
        </p:nvGrpSpPr>
        <p:grpSpPr>
          <a:xfrm>
            <a:off x="1244160" y="6379930"/>
            <a:ext cx="279648" cy="279339"/>
            <a:chOff x="3752358" y="3817349"/>
            <a:chExt cx="346056" cy="345674"/>
          </a:xfrm>
        </p:grpSpPr>
        <p:sp>
          <p:nvSpPr>
            <p:cNvPr id="513" name="Google Shape;513;p2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22"/>
          <p:cNvGrpSpPr/>
          <p:nvPr/>
        </p:nvGrpSpPr>
        <p:grpSpPr>
          <a:xfrm>
            <a:off x="542626" y="285486"/>
            <a:ext cx="281839" cy="183028"/>
            <a:chOff x="683075" y="1239500"/>
            <a:chExt cx="390900" cy="240700"/>
          </a:xfrm>
        </p:grpSpPr>
        <p:cxnSp>
          <p:nvCxnSpPr>
            <p:cNvPr id="518" name="Google Shape;518;p22"/>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19" name="Google Shape;519;p22"/>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20" name="Google Shape;520;p22"/>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21" name="Google Shape;521;p22"/>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
        <p:nvSpPr>
          <p:cNvPr id="522" name="Google Shape;522;p22"/>
          <p:cNvSpPr txBox="1"/>
          <p:nvPr>
            <p:ph idx="14" type="title"/>
          </p:nvPr>
        </p:nvSpPr>
        <p:spPr>
          <a:xfrm>
            <a:off x="897000" y="1257575"/>
            <a:ext cx="7350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523" name="Shape 523"/>
        <p:cNvGrpSpPr/>
        <p:nvPr/>
      </p:nvGrpSpPr>
      <p:grpSpPr>
        <a:xfrm>
          <a:off x="0" y="0"/>
          <a:ext cx="0" cy="0"/>
          <a:chOff x="0" y="0"/>
          <a:chExt cx="0" cy="0"/>
        </a:xfrm>
      </p:grpSpPr>
      <p:sp>
        <p:nvSpPr>
          <p:cNvPr id="524" name="Google Shape;524;p23"/>
          <p:cNvSpPr txBox="1"/>
          <p:nvPr>
            <p:ph type="title"/>
          </p:nvPr>
        </p:nvSpPr>
        <p:spPr>
          <a:xfrm>
            <a:off x="2069514" y="2515591"/>
            <a:ext cx="2377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25" name="Google Shape;525;p23"/>
          <p:cNvSpPr txBox="1"/>
          <p:nvPr>
            <p:ph idx="1" type="subTitle"/>
          </p:nvPr>
        </p:nvSpPr>
        <p:spPr>
          <a:xfrm>
            <a:off x="2069514" y="3020148"/>
            <a:ext cx="22860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6" name="Google Shape;526;p23"/>
          <p:cNvSpPr txBox="1"/>
          <p:nvPr>
            <p:ph idx="2" type="title"/>
          </p:nvPr>
        </p:nvSpPr>
        <p:spPr>
          <a:xfrm>
            <a:off x="5856940" y="2515591"/>
            <a:ext cx="2377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27" name="Google Shape;527;p23"/>
          <p:cNvSpPr txBox="1"/>
          <p:nvPr>
            <p:ph idx="3" type="subTitle"/>
          </p:nvPr>
        </p:nvSpPr>
        <p:spPr>
          <a:xfrm>
            <a:off x="5856940" y="3020148"/>
            <a:ext cx="22860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8" name="Google Shape;528;p23"/>
          <p:cNvSpPr txBox="1"/>
          <p:nvPr>
            <p:ph idx="4" type="title"/>
          </p:nvPr>
        </p:nvSpPr>
        <p:spPr>
          <a:xfrm>
            <a:off x="2069514" y="4235737"/>
            <a:ext cx="2377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29" name="Google Shape;529;p23"/>
          <p:cNvSpPr txBox="1"/>
          <p:nvPr>
            <p:ph idx="5" type="subTitle"/>
          </p:nvPr>
        </p:nvSpPr>
        <p:spPr>
          <a:xfrm>
            <a:off x="2069514" y="4780508"/>
            <a:ext cx="22860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0" name="Google Shape;530;p23"/>
          <p:cNvSpPr txBox="1"/>
          <p:nvPr>
            <p:ph idx="6" type="title"/>
          </p:nvPr>
        </p:nvSpPr>
        <p:spPr>
          <a:xfrm>
            <a:off x="5856940" y="4235737"/>
            <a:ext cx="2377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31" name="Google Shape;531;p23"/>
          <p:cNvSpPr txBox="1"/>
          <p:nvPr>
            <p:ph idx="7" type="subTitle"/>
          </p:nvPr>
        </p:nvSpPr>
        <p:spPr>
          <a:xfrm>
            <a:off x="5856940" y="4780508"/>
            <a:ext cx="22860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532" name="Google Shape;532;p23"/>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533" name="Google Shape;533;p23"/>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534" name="Google Shape;534;p23"/>
          <p:cNvSpPr txBox="1"/>
          <p:nvPr>
            <p:ph idx="8"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35" name="Google Shape;535;p23"/>
          <p:cNvSpPr txBox="1"/>
          <p:nvPr>
            <p:ph idx="9"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536" name="Google Shape;536;p23"/>
          <p:cNvSpPr txBox="1"/>
          <p:nvPr>
            <p:ph idx="13"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37" name="Google Shape;537;p23"/>
          <p:cNvSpPr txBox="1"/>
          <p:nvPr>
            <p:ph idx="14"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38" name="Google Shape;538;p23"/>
          <p:cNvSpPr txBox="1"/>
          <p:nvPr>
            <p:ph idx="15"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39" name="Google Shape;539;p23"/>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 name="Google Shape;540;p23"/>
          <p:cNvGrpSpPr/>
          <p:nvPr/>
        </p:nvGrpSpPr>
        <p:grpSpPr>
          <a:xfrm>
            <a:off x="881250" y="6379930"/>
            <a:ext cx="279648" cy="279339"/>
            <a:chOff x="3303268" y="3817349"/>
            <a:chExt cx="346056" cy="345674"/>
          </a:xfrm>
        </p:grpSpPr>
        <p:sp>
          <p:nvSpPr>
            <p:cNvPr id="541" name="Google Shape;541;p2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23"/>
          <p:cNvGrpSpPr/>
          <p:nvPr/>
        </p:nvGrpSpPr>
        <p:grpSpPr>
          <a:xfrm>
            <a:off x="1244160" y="6379930"/>
            <a:ext cx="279648" cy="279339"/>
            <a:chOff x="3752358" y="3817349"/>
            <a:chExt cx="346056" cy="345674"/>
          </a:xfrm>
        </p:grpSpPr>
        <p:sp>
          <p:nvSpPr>
            <p:cNvPr id="546" name="Google Shape;546;p2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 name="Google Shape;550;p23"/>
          <p:cNvGrpSpPr/>
          <p:nvPr/>
        </p:nvGrpSpPr>
        <p:grpSpPr>
          <a:xfrm>
            <a:off x="542626" y="285486"/>
            <a:ext cx="281839" cy="183028"/>
            <a:chOff x="683075" y="1239500"/>
            <a:chExt cx="390900" cy="240700"/>
          </a:xfrm>
        </p:grpSpPr>
        <p:cxnSp>
          <p:nvCxnSpPr>
            <p:cNvPr id="551" name="Google Shape;551;p23"/>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52" name="Google Shape;552;p23"/>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53" name="Google Shape;553;p23"/>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54" name="Google Shape;554;p23"/>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
        <p:nvSpPr>
          <p:cNvPr id="555" name="Google Shape;555;p23"/>
          <p:cNvSpPr txBox="1"/>
          <p:nvPr>
            <p:ph idx="16" type="title"/>
          </p:nvPr>
        </p:nvSpPr>
        <p:spPr>
          <a:xfrm>
            <a:off x="897000" y="1257575"/>
            <a:ext cx="7350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556" name="Shape 556"/>
        <p:cNvGrpSpPr/>
        <p:nvPr/>
      </p:nvGrpSpPr>
      <p:grpSpPr>
        <a:xfrm>
          <a:off x="0" y="0"/>
          <a:ext cx="0" cy="0"/>
          <a:chOff x="0" y="0"/>
          <a:chExt cx="0" cy="0"/>
        </a:xfrm>
      </p:grpSpPr>
      <p:sp>
        <p:nvSpPr>
          <p:cNvPr id="557" name="Google Shape;557;p24"/>
          <p:cNvSpPr txBox="1"/>
          <p:nvPr>
            <p:ph type="title"/>
          </p:nvPr>
        </p:nvSpPr>
        <p:spPr>
          <a:xfrm>
            <a:off x="911758" y="2519538"/>
            <a:ext cx="2011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58" name="Google Shape;558;p24"/>
          <p:cNvSpPr txBox="1"/>
          <p:nvPr>
            <p:ph idx="1" type="subTitle"/>
          </p:nvPr>
        </p:nvSpPr>
        <p:spPr>
          <a:xfrm>
            <a:off x="911758" y="3106063"/>
            <a:ext cx="2011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9" name="Google Shape;559;p24"/>
          <p:cNvSpPr txBox="1"/>
          <p:nvPr>
            <p:ph idx="2" type="title"/>
          </p:nvPr>
        </p:nvSpPr>
        <p:spPr>
          <a:xfrm>
            <a:off x="3566098" y="2519538"/>
            <a:ext cx="2011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0" name="Google Shape;560;p24"/>
          <p:cNvSpPr txBox="1"/>
          <p:nvPr>
            <p:ph idx="3" type="subTitle"/>
          </p:nvPr>
        </p:nvSpPr>
        <p:spPr>
          <a:xfrm>
            <a:off x="3566098" y="3106063"/>
            <a:ext cx="2011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1" name="Google Shape;561;p24"/>
          <p:cNvSpPr txBox="1"/>
          <p:nvPr>
            <p:ph idx="4" type="title"/>
          </p:nvPr>
        </p:nvSpPr>
        <p:spPr>
          <a:xfrm>
            <a:off x="911758" y="4029138"/>
            <a:ext cx="2011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2" name="Google Shape;562;p24"/>
          <p:cNvSpPr txBox="1"/>
          <p:nvPr>
            <p:ph idx="5" type="subTitle"/>
          </p:nvPr>
        </p:nvSpPr>
        <p:spPr>
          <a:xfrm>
            <a:off x="911758" y="4615663"/>
            <a:ext cx="2011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3" name="Google Shape;563;p24"/>
          <p:cNvSpPr txBox="1"/>
          <p:nvPr>
            <p:ph idx="6" type="title"/>
          </p:nvPr>
        </p:nvSpPr>
        <p:spPr>
          <a:xfrm>
            <a:off x="3566098" y="4029138"/>
            <a:ext cx="2011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4" name="Google Shape;564;p24"/>
          <p:cNvSpPr txBox="1"/>
          <p:nvPr>
            <p:ph idx="7" type="subTitle"/>
          </p:nvPr>
        </p:nvSpPr>
        <p:spPr>
          <a:xfrm>
            <a:off x="3566100" y="4615663"/>
            <a:ext cx="2011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5" name="Google Shape;565;p24"/>
          <p:cNvSpPr txBox="1"/>
          <p:nvPr>
            <p:ph idx="8" type="title"/>
          </p:nvPr>
        </p:nvSpPr>
        <p:spPr>
          <a:xfrm>
            <a:off x="6220442" y="2519538"/>
            <a:ext cx="2011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6" name="Google Shape;566;p24"/>
          <p:cNvSpPr txBox="1"/>
          <p:nvPr>
            <p:ph idx="9" type="subTitle"/>
          </p:nvPr>
        </p:nvSpPr>
        <p:spPr>
          <a:xfrm>
            <a:off x="6220442" y="3106063"/>
            <a:ext cx="2011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7" name="Google Shape;567;p24"/>
          <p:cNvSpPr txBox="1"/>
          <p:nvPr>
            <p:ph idx="13" type="title"/>
          </p:nvPr>
        </p:nvSpPr>
        <p:spPr>
          <a:xfrm>
            <a:off x="6220442" y="4029138"/>
            <a:ext cx="2011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8" name="Google Shape;568;p24"/>
          <p:cNvSpPr txBox="1"/>
          <p:nvPr>
            <p:ph idx="14" type="subTitle"/>
          </p:nvPr>
        </p:nvSpPr>
        <p:spPr>
          <a:xfrm>
            <a:off x="6220442" y="4615663"/>
            <a:ext cx="20118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569" name="Google Shape;569;p24"/>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570" name="Google Shape;570;p24"/>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571" name="Google Shape;571;p24"/>
          <p:cNvSpPr txBox="1"/>
          <p:nvPr>
            <p:ph idx="15"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72" name="Google Shape;572;p24"/>
          <p:cNvSpPr txBox="1"/>
          <p:nvPr>
            <p:ph idx="16"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573" name="Google Shape;573;p24"/>
          <p:cNvSpPr txBox="1"/>
          <p:nvPr>
            <p:ph idx="17"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74" name="Google Shape;574;p24"/>
          <p:cNvSpPr txBox="1"/>
          <p:nvPr>
            <p:ph idx="18"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75" name="Google Shape;575;p24"/>
          <p:cNvSpPr txBox="1"/>
          <p:nvPr>
            <p:ph idx="19"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576" name="Google Shape;576;p24"/>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 name="Google Shape;577;p24"/>
          <p:cNvGrpSpPr/>
          <p:nvPr/>
        </p:nvGrpSpPr>
        <p:grpSpPr>
          <a:xfrm>
            <a:off x="881250" y="6379930"/>
            <a:ext cx="279648" cy="279339"/>
            <a:chOff x="3303268" y="3817349"/>
            <a:chExt cx="346056" cy="345674"/>
          </a:xfrm>
        </p:grpSpPr>
        <p:sp>
          <p:nvSpPr>
            <p:cNvPr id="578" name="Google Shape;578;p2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 name="Google Shape;582;p24"/>
          <p:cNvGrpSpPr/>
          <p:nvPr/>
        </p:nvGrpSpPr>
        <p:grpSpPr>
          <a:xfrm>
            <a:off x="1244160" y="6379930"/>
            <a:ext cx="279648" cy="279339"/>
            <a:chOff x="3752358" y="3817349"/>
            <a:chExt cx="346056" cy="345674"/>
          </a:xfrm>
        </p:grpSpPr>
        <p:sp>
          <p:nvSpPr>
            <p:cNvPr id="583" name="Google Shape;583;p2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24"/>
          <p:cNvGrpSpPr/>
          <p:nvPr/>
        </p:nvGrpSpPr>
        <p:grpSpPr>
          <a:xfrm>
            <a:off x="542626" y="285486"/>
            <a:ext cx="281839" cy="183028"/>
            <a:chOff x="683075" y="1239500"/>
            <a:chExt cx="390900" cy="240700"/>
          </a:xfrm>
        </p:grpSpPr>
        <p:cxnSp>
          <p:nvCxnSpPr>
            <p:cNvPr id="588" name="Google Shape;588;p24"/>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89" name="Google Shape;589;p24"/>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90" name="Google Shape;590;p24"/>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591" name="Google Shape;591;p24"/>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
        <p:nvSpPr>
          <p:cNvPr id="592" name="Google Shape;592;p24"/>
          <p:cNvSpPr txBox="1"/>
          <p:nvPr>
            <p:ph idx="20" type="title"/>
          </p:nvPr>
        </p:nvSpPr>
        <p:spPr>
          <a:xfrm>
            <a:off x="897000" y="1257575"/>
            <a:ext cx="7350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593" name="Shape 593"/>
        <p:cNvGrpSpPr/>
        <p:nvPr/>
      </p:nvGrpSpPr>
      <p:grpSpPr>
        <a:xfrm>
          <a:off x="0" y="0"/>
          <a:ext cx="0" cy="0"/>
          <a:chOff x="0" y="0"/>
          <a:chExt cx="0" cy="0"/>
        </a:xfrm>
      </p:grpSpPr>
      <p:sp>
        <p:nvSpPr>
          <p:cNvPr id="594" name="Google Shape;594;p25"/>
          <p:cNvSpPr txBox="1"/>
          <p:nvPr>
            <p:ph hasCustomPrompt="1" type="title"/>
          </p:nvPr>
        </p:nvSpPr>
        <p:spPr>
          <a:xfrm>
            <a:off x="864313" y="1363081"/>
            <a:ext cx="18444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95" name="Google Shape;595;p25"/>
          <p:cNvSpPr txBox="1"/>
          <p:nvPr>
            <p:ph idx="1" type="subTitle"/>
          </p:nvPr>
        </p:nvSpPr>
        <p:spPr>
          <a:xfrm>
            <a:off x="864313" y="2069106"/>
            <a:ext cx="3108900" cy="44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7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6" name="Google Shape;596;p25"/>
          <p:cNvSpPr txBox="1"/>
          <p:nvPr>
            <p:ph hasCustomPrompt="1" idx="2" type="title"/>
          </p:nvPr>
        </p:nvSpPr>
        <p:spPr>
          <a:xfrm>
            <a:off x="3199050" y="2853388"/>
            <a:ext cx="18471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97" name="Google Shape;597;p25"/>
          <p:cNvSpPr txBox="1"/>
          <p:nvPr>
            <p:ph idx="3" type="subTitle"/>
          </p:nvPr>
        </p:nvSpPr>
        <p:spPr>
          <a:xfrm>
            <a:off x="3200400" y="3559413"/>
            <a:ext cx="3108900" cy="44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7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8" name="Google Shape;598;p25"/>
          <p:cNvSpPr txBox="1"/>
          <p:nvPr>
            <p:ph hasCustomPrompt="1" idx="4" type="title"/>
          </p:nvPr>
        </p:nvSpPr>
        <p:spPr>
          <a:xfrm>
            <a:off x="5536488" y="4343694"/>
            <a:ext cx="18471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99" name="Google Shape;599;p25"/>
          <p:cNvSpPr txBox="1"/>
          <p:nvPr>
            <p:ph idx="5" type="subTitle"/>
          </p:nvPr>
        </p:nvSpPr>
        <p:spPr>
          <a:xfrm>
            <a:off x="5536488" y="5049719"/>
            <a:ext cx="3108900" cy="44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7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600" name="Google Shape;600;p25"/>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601" name="Google Shape;601;p25"/>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602" name="Google Shape;602;p25"/>
          <p:cNvSpPr txBox="1"/>
          <p:nvPr>
            <p:ph idx="6"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03" name="Google Shape;603;p25"/>
          <p:cNvSpPr txBox="1"/>
          <p:nvPr>
            <p:ph idx="7"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604" name="Google Shape;604;p25"/>
          <p:cNvSpPr txBox="1"/>
          <p:nvPr>
            <p:ph idx="8"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05" name="Google Shape;605;p25"/>
          <p:cNvSpPr txBox="1"/>
          <p:nvPr>
            <p:ph idx="9"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06" name="Google Shape;606;p25"/>
          <p:cNvSpPr txBox="1"/>
          <p:nvPr>
            <p:ph idx="13"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07" name="Google Shape;607;p25"/>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 name="Google Shape;608;p25"/>
          <p:cNvGrpSpPr/>
          <p:nvPr/>
        </p:nvGrpSpPr>
        <p:grpSpPr>
          <a:xfrm>
            <a:off x="881250" y="6379930"/>
            <a:ext cx="279648" cy="279339"/>
            <a:chOff x="3303268" y="3817349"/>
            <a:chExt cx="346056" cy="345674"/>
          </a:xfrm>
        </p:grpSpPr>
        <p:sp>
          <p:nvSpPr>
            <p:cNvPr id="609" name="Google Shape;609;p2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25"/>
          <p:cNvGrpSpPr/>
          <p:nvPr/>
        </p:nvGrpSpPr>
        <p:grpSpPr>
          <a:xfrm>
            <a:off x="1244160" y="6379930"/>
            <a:ext cx="279648" cy="279339"/>
            <a:chOff x="3752358" y="3817349"/>
            <a:chExt cx="346056" cy="345674"/>
          </a:xfrm>
        </p:grpSpPr>
        <p:sp>
          <p:nvSpPr>
            <p:cNvPr id="614" name="Google Shape;614;p2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25"/>
          <p:cNvGrpSpPr/>
          <p:nvPr/>
        </p:nvGrpSpPr>
        <p:grpSpPr>
          <a:xfrm>
            <a:off x="542626" y="285486"/>
            <a:ext cx="281839" cy="183028"/>
            <a:chOff x="683075" y="1239500"/>
            <a:chExt cx="390900" cy="240700"/>
          </a:xfrm>
        </p:grpSpPr>
        <p:cxnSp>
          <p:nvCxnSpPr>
            <p:cNvPr id="619" name="Google Shape;619;p25"/>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620" name="Google Shape;620;p25"/>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621" name="Google Shape;621;p25"/>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622" name="Google Shape;622;p25"/>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623" name="Shape 623"/>
        <p:cNvGrpSpPr/>
        <p:nvPr/>
      </p:nvGrpSpPr>
      <p:grpSpPr>
        <a:xfrm>
          <a:off x="0" y="0"/>
          <a:ext cx="0" cy="0"/>
          <a:chOff x="0" y="0"/>
          <a:chExt cx="0" cy="0"/>
        </a:xfrm>
      </p:grpSpPr>
      <p:sp>
        <p:nvSpPr>
          <p:cNvPr id="624" name="Google Shape;624;p26"/>
          <p:cNvSpPr txBox="1"/>
          <p:nvPr>
            <p:ph type="ctrTitle"/>
          </p:nvPr>
        </p:nvSpPr>
        <p:spPr>
          <a:xfrm>
            <a:off x="2430000" y="1480702"/>
            <a:ext cx="42840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25" name="Google Shape;625;p26"/>
          <p:cNvSpPr txBox="1"/>
          <p:nvPr>
            <p:ph idx="1" type="subTitle"/>
          </p:nvPr>
        </p:nvSpPr>
        <p:spPr>
          <a:xfrm>
            <a:off x="2425050" y="2561339"/>
            <a:ext cx="4293900" cy="113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626" name="Google Shape;626;p26"/>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627" name="Google Shape;627;p26"/>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628" name="Google Shape;628;p26"/>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29" name="Google Shape;629;p26"/>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630" name="Google Shape;630;p26"/>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31" name="Google Shape;631;p26"/>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32" name="Google Shape;632;p26"/>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33" name="Google Shape;633;p26"/>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 name="Google Shape;634;p26"/>
          <p:cNvGrpSpPr/>
          <p:nvPr/>
        </p:nvGrpSpPr>
        <p:grpSpPr>
          <a:xfrm>
            <a:off x="881250" y="6379930"/>
            <a:ext cx="279648" cy="279339"/>
            <a:chOff x="3303268" y="3817349"/>
            <a:chExt cx="346056" cy="345674"/>
          </a:xfrm>
        </p:grpSpPr>
        <p:sp>
          <p:nvSpPr>
            <p:cNvPr id="635" name="Google Shape;635;p2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26"/>
          <p:cNvGrpSpPr/>
          <p:nvPr/>
        </p:nvGrpSpPr>
        <p:grpSpPr>
          <a:xfrm>
            <a:off x="1244160" y="6379930"/>
            <a:ext cx="279648" cy="279339"/>
            <a:chOff x="3752358" y="3817349"/>
            <a:chExt cx="346056" cy="345674"/>
          </a:xfrm>
        </p:grpSpPr>
        <p:sp>
          <p:nvSpPr>
            <p:cNvPr id="640" name="Google Shape;640;p2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 name="Google Shape;644;p26"/>
          <p:cNvGrpSpPr/>
          <p:nvPr/>
        </p:nvGrpSpPr>
        <p:grpSpPr>
          <a:xfrm>
            <a:off x="542626" y="285486"/>
            <a:ext cx="281839" cy="183028"/>
            <a:chOff x="683075" y="1239500"/>
            <a:chExt cx="390900" cy="240700"/>
          </a:xfrm>
        </p:grpSpPr>
        <p:cxnSp>
          <p:nvCxnSpPr>
            <p:cNvPr id="645" name="Google Shape;645;p26"/>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646" name="Google Shape;646;p26"/>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647" name="Google Shape;647;p26"/>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648" name="Google Shape;648;p26"/>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
        <p:nvSpPr>
          <p:cNvPr id="649" name="Google Shape;649;p26"/>
          <p:cNvSpPr txBox="1"/>
          <p:nvPr/>
        </p:nvSpPr>
        <p:spPr>
          <a:xfrm>
            <a:off x="1778250" y="4678515"/>
            <a:ext cx="5587500" cy="5607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300">
                <a:solidFill>
                  <a:schemeClr val="dk2"/>
                </a:solidFill>
                <a:latin typeface="Roboto"/>
                <a:ea typeface="Roboto"/>
                <a:cs typeface="Roboto"/>
                <a:sym typeface="Roboto"/>
              </a:rPr>
              <a:t>CREDITS: This presentation template was created by </a:t>
            </a:r>
            <a:r>
              <a:rPr b="1" lang="en" sz="1300">
                <a:solidFill>
                  <a:schemeClr val="dk2"/>
                </a:solidFill>
                <a:uFill>
                  <a:noFill/>
                </a:uFill>
                <a:latin typeface="Roboto"/>
                <a:ea typeface="Roboto"/>
                <a:cs typeface="Roboto"/>
                <a:sym typeface="Roboto"/>
                <a:hlinkClick r:id="rId2">
                  <a:extLst>
                    <a:ext uri="{A12FA001-AC4F-418D-AE19-62706E023703}">
                      <ahyp:hlinkClr val="tx"/>
                    </a:ext>
                  </a:extLst>
                </a:hlinkClick>
              </a:rPr>
              <a:t>Slidesgo</a:t>
            </a:r>
            <a:r>
              <a:rPr lang="en" sz="1300">
                <a:solidFill>
                  <a:schemeClr val="dk2"/>
                </a:solidFill>
                <a:latin typeface="Roboto"/>
                <a:ea typeface="Roboto"/>
                <a:cs typeface="Roboto"/>
                <a:sym typeface="Roboto"/>
              </a:rPr>
              <a:t>, including icons by </a:t>
            </a:r>
            <a:r>
              <a:rPr b="1" lang="en" sz="1300">
                <a:solidFill>
                  <a:schemeClr val="dk2"/>
                </a:solidFill>
                <a:uFill>
                  <a:noFill/>
                </a:uFill>
                <a:latin typeface="Roboto"/>
                <a:ea typeface="Roboto"/>
                <a:cs typeface="Roboto"/>
                <a:sym typeface="Roboto"/>
                <a:hlinkClick r:id="rId3">
                  <a:extLst>
                    <a:ext uri="{A12FA001-AC4F-418D-AE19-62706E023703}">
                      <ahyp:hlinkClr val="tx"/>
                    </a:ext>
                  </a:extLst>
                </a:hlinkClick>
              </a:rPr>
              <a:t>Flaticon</a:t>
            </a:r>
            <a:r>
              <a:rPr b="1" lang="en" sz="1300">
                <a:solidFill>
                  <a:schemeClr val="dk2"/>
                </a:solidFill>
                <a:latin typeface="Roboto"/>
                <a:ea typeface="Roboto"/>
                <a:cs typeface="Roboto"/>
                <a:sym typeface="Roboto"/>
              </a:rPr>
              <a:t> </a:t>
            </a:r>
            <a:r>
              <a:rPr lang="en" sz="1300">
                <a:solidFill>
                  <a:schemeClr val="dk2"/>
                </a:solidFill>
                <a:latin typeface="Roboto"/>
                <a:ea typeface="Roboto"/>
                <a:cs typeface="Roboto"/>
                <a:sym typeface="Roboto"/>
              </a:rPr>
              <a:t>and infographics &amp; images by </a:t>
            </a:r>
            <a:r>
              <a:rPr b="1" lang="en" sz="1300">
                <a:solidFill>
                  <a:schemeClr val="dk2"/>
                </a:solidFill>
                <a:uFill>
                  <a:noFill/>
                </a:uFill>
                <a:latin typeface="Roboto"/>
                <a:ea typeface="Roboto"/>
                <a:cs typeface="Roboto"/>
                <a:sym typeface="Roboto"/>
                <a:hlinkClick r:id="rId4">
                  <a:extLst>
                    <a:ext uri="{A12FA001-AC4F-418D-AE19-62706E023703}">
                      <ahyp:hlinkClr val="tx"/>
                    </a:ext>
                  </a:extLst>
                </a:hlinkClick>
              </a:rPr>
              <a:t>Freepik</a:t>
            </a:r>
            <a:endParaRPr sz="1300">
              <a:solidFill>
                <a:schemeClr val="dk2"/>
              </a:solidFill>
              <a:latin typeface="Roboto"/>
              <a:ea typeface="Roboto"/>
              <a:cs typeface="Roboto"/>
              <a:sym typeface="Robot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650" name="Shape 650"/>
        <p:cNvGrpSpPr/>
        <p:nvPr/>
      </p:nvGrpSpPr>
      <p:grpSpPr>
        <a:xfrm>
          <a:off x="0" y="0"/>
          <a:ext cx="0" cy="0"/>
          <a:chOff x="0" y="0"/>
          <a:chExt cx="0" cy="0"/>
        </a:xfrm>
      </p:grpSpPr>
      <p:cxnSp>
        <p:nvCxnSpPr>
          <p:cNvPr id="651" name="Google Shape;651;p27"/>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652" name="Google Shape;652;p27"/>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653" name="Google Shape;653;p27"/>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54" name="Google Shape;654;p27"/>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655" name="Google Shape;655;p27"/>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56" name="Google Shape;656;p27"/>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57" name="Google Shape;657;p27"/>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58" name="Google Shape;658;p27"/>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 name="Google Shape;659;p27"/>
          <p:cNvGrpSpPr/>
          <p:nvPr/>
        </p:nvGrpSpPr>
        <p:grpSpPr>
          <a:xfrm>
            <a:off x="881250" y="6379930"/>
            <a:ext cx="279648" cy="279339"/>
            <a:chOff x="3303268" y="3817349"/>
            <a:chExt cx="346056" cy="345674"/>
          </a:xfrm>
        </p:grpSpPr>
        <p:sp>
          <p:nvSpPr>
            <p:cNvPr id="660" name="Google Shape;660;p2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27"/>
          <p:cNvGrpSpPr/>
          <p:nvPr/>
        </p:nvGrpSpPr>
        <p:grpSpPr>
          <a:xfrm>
            <a:off x="1244160" y="6379930"/>
            <a:ext cx="279648" cy="279339"/>
            <a:chOff x="3752358" y="3817349"/>
            <a:chExt cx="346056" cy="345674"/>
          </a:xfrm>
        </p:grpSpPr>
        <p:sp>
          <p:nvSpPr>
            <p:cNvPr id="665" name="Google Shape;665;p2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27"/>
          <p:cNvGrpSpPr/>
          <p:nvPr/>
        </p:nvGrpSpPr>
        <p:grpSpPr>
          <a:xfrm>
            <a:off x="542626" y="285486"/>
            <a:ext cx="281839" cy="183028"/>
            <a:chOff x="683075" y="1239500"/>
            <a:chExt cx="390900" cy="240700"/>
          </a:xfrm>
        </p:grpSpPr>
        <p:cxnSp>
          <p:nvCxnSpPr>
            <p:cNvPr id="670" name="Google Shape;670;p27"/>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671" name="Google Shape;671;p27"/>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672" name="Google Shape;672;p27"/>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673" name="Google Shape;673;p27"/>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674" name="Shape 674"/>
        <p:cNvGrpSpPr/>
        <p:nvPr/>
      </p:nvGrpSpPr>
      <p:grpSpPr>
        <a:xfrm>
          <a:off x="0" y="0"/>
          <a:ext cx="0" cy="0"/>
          <a:chOff x="0" y="0"/>
          <a:chExt cx="0" cy="0"/>
        </a:xfrm>
      </p:grpSpPr>
      <p:grpSp>
        <p:nvGrpSpPr>
          <p:cNvPr id="675" name="Google Shape;675;p28"/>
          <p:cNvGrpSpPr/>
          <p:nvPr/>
        </p:nvGrpSpPr>
        <p:grpSpPr>
          <a:xfrm>
            <a:off x="7784135" y="1271083"/>
            <a:ext cx="504642" cy="544194"/>
            <a:chOff x="1271525" y="4920325"/>
            <a:chExt cx="655039" cy="706378"/>
          </a:xfrm>
        </p:grpSpPr>
        <p:sp>
          <p:nvSpPr>
            <p:cNvPr id="676" name="Google Shape;676;p28"/>
            <p:cNvSpPr/>
            <p:nvPr/>
          </p:nvSpPr>
          <p:spPr>
            <a:xfrm>
              <a:off x="1513164" y="4920325"/>
              <a:ext cx="413400" cy="413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8"/>
            <p:cNvSpPr/>
            <p:nvPr/>
          </p:nvSpPr>
          <p:spPr>
            <a:xfrm>
              <a:off x="1271525" y="5375603"/>
              <a:ext cx="251100" cy="251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 name="Google Shape;678;p28"/>
          <p:cNvGrpSpPr/>
          <p:nvPr/>
        </p:nvGrpSpPr>
        <p:grpSpPr>
          <a:xfrm>
            <a:off x="636909" y="3650328"/>
            <a:ext cx="495275" cy="794590"/>
            <a:chOff x="937334" y="4305428"/>
            <a:chExt cx="495275" cy="794590"/>
          </a:xfrm>
        </p:grpSpPr>
        <p:grpSp>
          <p:nvGrpSpPr>
            <p:cNvPr id="679" name="Google Shape;679;p28"/>
            <p:cNvGrpSpPr/>
            <p:nvPr/>
          </p:nvGrpSpPr>
          <p:grpSpPr>
            <a:xfrm>
              <a:off x="937334" y="4597068"/>
              <a:ext cx="222000" cy="502950"/>
              <a:chOff x="690709" y="1212543"/>
              <a:chExt cx="222000" cy="502950"/>
            </a:xfrm>
          </p:grpSpPr>
          <p:sp>
            <p:nvSpPr>
              <p:cNvPr id="680" name="Google Shape;680;p28"/>
              <p:cNvSpPr/>
              <p:nvPr/>
            </p:nvSpPr>
            <p:spPr>
              <a:xfrm>
                <a:off x="690709" y="149349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8"/>
              <p:cNvSpPr/>
              <p:nvPr/>
            </p:nvSpPr>
            <p:spPr>
              <a:xfrm>
                <a:off x="690709" y="121254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28"/>
            <p:cNvGrpSpPr/>
            <p:nvPr/>
          </p:nvGrpSpPr>
          <p:grpSpPr>
            <a:xfrm>
              <a:off x="1210609" y="4305428"/>
              <a:ext cx="222000" cy="502950"/>
              <a:chOff x="690709" y="1212543"/>
              <a:chExt cx="222000" cy="502950"/>
            </a:xfrm>
          </p:grpSpPr>
          <p:sp>
            <p:nvSpPr>
              <p:cNvPr id="683" name="Google Shape;683;p28"/>
              <p:cNvSpPr/>
              <p:nvPr/>
            </p:nvSpPr>
            <p:spPr>
              <a:xfrm>
                <a:off x="690709" y="149349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8"/>
              <p:cNvSpPr/>
              <p:nvPr/>
            </p:nvSpPr>
            <p:spPr>
              <a:xfrm>
                <a:off x="690709" y="121254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 name="Google Shape;685;p28"/>
          <p:cNvGrpSpPr/>
          <p:nvPr/>
        </p:nvGrpSpPr>
        <p:grpSpPr>
          <a:xfrm>
            <a:off x="6298225" y="5828697"/>
            <a:ext cx="751645" cy="221700"/>
            <a:chOff x="7408350" y="5643697"/>
            <a:chExt cx="751645" cy="221700"/>
          </a:xfrm>
        </p:grpSpPr>
        <p:sp>
          <p:nvSpPr>
            <p:cNvPr id="686" name="Google Shape;686;p28"/>
            <p:cNvSpPr/>
            <p:nvPr/>
          </p:nvSpPr>
          <p:spPr>
            <a:xfrm>
              <a:off x="7408350" y="5643697"/>
              <a:ext cx="221700" cy="2217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8"/>
            <p:cNvSpPr/>
            <p:nvPr/>
          </p:nvSpPr>
          <p:spPr>
            <a:xfrm>
              <a:off x="7673323" y="5643697"/>
              <a:ext cx="221700" cy="2217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8"/>
            <p:cNvSpPr/>
            <p:nvPr/>
          </p:nvSpPr>
          <p:spPr>
            <a:xfrm>
              <a:off x="7938296" y="5643697"/>
              <a:ext cx="221700" cy="2217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 name="Google Shape;689;p28"/>
          <p:cNvSpPr/>
          <p:nvPr/>
        </p:nvSpPr>
        <p:spPr>
          <a:xfrm>
            <a:off x="942128" y="4526753"/>
            <a:ext cx="2710314" cy="2701654"/>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93" name="Shape 693"/>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97" name="Shape 69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0" name="Shape 60"/>
        <p:cNvGrpSpPr/>
        <p:nvPr/>
      </p:nvGrpSpPr>
      <p:grpSpPr>
        <a:xfrm>
          <a:off x="0" y="0"/>
          <a:ext cx="0" cy="0"/>
          <a:chOff x="0" y="0"/>
          <a:chExt cx="0" cy="0"/>
        </a:xfrm>
      </p:grpSpPr>
      <p:sp>
        <p:nvSpPr>
          <p:cNvPr id="61" name="Google Shape;61;p4"/>
          <p:cNvSpPr txBox="1"/>
          <p:nvPr>
            <p:ph idx="1" type="body"/>
          </p:nvPr>
        </p:nvSpPr>
        <p:spPr>
          <a:xfrm>
            <a:off x="518100" y="2078344"/>
            <a:ext cx="8107800" cy="4149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AutoNum type="arabicPeriod"/>
              <a:defRPr sz="1300">
                <a:solidFill>
                  <a:srgbClr val="434343"/>
                </a:solidFill>
              </a:defRPr>
            </a:lvl1pPr>
            <a:lvl2pPr indent="-317500" lvl="1" marL="914400" rtl="0">
              <a:lnSpc>
                <a:spcPct val="115000"/>
              </a:lnSpc>
              <a:spcBef>
                <a:spcPts val="0"/>
              </a:spcBef>
              <a:spcAft>
                <a:spcPts val="0"/>
              </a:spcAft>
              <a:buSzPts val="1400"/>
              <a:buAutoNum type="alphaLcPeriod"/>
              <a:defRPr>
                <a:solidFill>
                  <a:srgbClr val="434343"/>
                </a:solidFill>
              </a:defRPr>
            </a:lvl2pPr>
            <a:lvl3pPr indent="-317500" lvl="2" marL="1371600" rtl="0">
              <a:lnSpc>
                <a:spcPct val="115000"/>
              </a:lnSpc>
              <a:spcBef>
                <a:spcPts val="0"/>
              </a:spcBef>
              <a:spcAft>
                <a:spcPts val="0"/>
              </a:spcAft>
              <a:buSzPts val="1400"/>
              <a:buAutoNum type="romanLcPeriod"/>
              <a:defRPr>
                <a:solidFill>
                  <a:srgbClr val="434343"/>
                </a:solidFill>
              </a:defRPr>
            </a:lvl3pPr>
            <a:lvl4pPr indent="-317500" lvl="3" marL="1828800" rtl="0">
              <a:lnSpc>
                <a:spcPct val="115000"/>
              </a:lnSpc>
              <a:spcBef>
                <a:spcPts val="0"/>
              </a:spcBef>
              <a:spcAft>
                <a:spcPts val="0"/>
              </a:spcAft>
              <a:buSzPts val="1400"/>
              <a:buAutoNum type="arabicPeriod"/>
              <a:defRPr>
                <a:solidFill>
                  <a:srgbClr val="434343"/>
                </a:solidFill>
              </a:defRPr>
            </a:lvl4pPr>
            <a:lvl5pPr indent="-317500" lvl="4" marL="2286000" rtl="0">
              <a:lnSpc>
                <a:spcPct val="115000"/>
              </a:lnSpc>
              <a:spcBef>
                <a:spcPts val="0"/>
              </a:spcBef>
              <a:spcAft>
                <a:spcPts val="0"/>
              </a:spcAft>
              <a:buSzPts val="1400"/>
              <a:buAutoNum type="alphaLcPeriod"/>
              <a:defRPr>
                <a:solidFill>
                  <a:srgbClr val="434343"/>
                </a:solidFill>
              </a:defRPr>
            </a:lvl5pPr>
            <a:lvl6pPr indent="-317500" lvl="5" marL="2743200" rtl="0">
              <a:lnSpc>
                <a:spcPct val="115000"/>
              </a:lnSpc>
              <a:spcBef>
                <a:spcPts val="0"/>
              </a:spcBef>
              <a:spcAft>
                <a:spcPts val="0"/>
              </a:spcAft>
              <a:buSzPts val="1400"/>
              <a:buAutoNum type="romanLcPeriod"/>
              <a:defRPr>
                <a:solidFill>
                  <a:srgbClr val="434343"/>
                </a:solidFill>
              </a:defRPr>
            </a:lvl6pPr>
            <a:lvl7pPr indent="-317500" lvl="6" marL="3200400" rtl="0">
              <a:lnSpc>
                <a:spcPct val="115000"/>
              </a:lnSpc>
              <a:spcBef>
                <a:spcPts val="0"/>
              </a:spcBef>
              <a:spcAft>
                <a:spcPts val="0"/>
              </a:spcAft>
              <a:buSzPts val="1400"/>
              <a:buAutoNum type="arabicPeriod"/>
              <a:defRPr>
                <a:solidFill>
                  <a:srgbClr val="434343"/>
                </a:solidFill>
              </a:defRPr>
            </a:lvl7pPr>
            <a:lvl8pPr indent="-317500" lvl="7" marL="3657600" rtl="0">
              <a:lnSpc>
                <a:spcPct val="115000"/>
              </a:lnSpc>
              <a:spcBef>
                <a:spcPts val="0"/>
              </a:spcBef>
              <a:spcAft>
                <a:spcPts val="0"/>
              </a:spcAft>
              <a:buSzPts val="1400"/>
              <a:buAutoNum type="alphaLcPeriod"/>
              <a:defRPr>
                <a:solidFill>
                  <a:srgbClr val="434343"/>
                </a:solidFill>
              </a:defRPr>
            </a:lvl8pPr>
            <a:lvl9pPr indent="-317500" lvl="8" marL="4114800" rtl="0">
              <a:lnSpc>
                <a:spcPct val="115000"/>
              </a:lnSpc>
              <a:spcBef>
                <a:spcPts val="0"/>
              </a:spcBef>
              <a:spcAft>
                <a:spcPts val="0"/>
              </a:spcAft>
              <a:buSzPts val="1400"/>
              <a:buAutoNum type="romanLcPeriod"/>
              <a:defRPr>
                <a:solidFill>
                  <a:srgbClr val="434343"/>
                </a:solidFill>
              </a:defRPr>
            </a:lvl9pPr>
          </a:lstStyle>
          <a:p/>
        </p:txBody>
      </p:sp>
      <p:sp>
        <p:nvSpPr>
          <p:cNvPr id="62" name="Google Shape;62;p4"/>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3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63" name="Google Shape;63;p4"/>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 name="Google Shape;64;p4"/>
          <p:cNvGrpSpPr/>
          <p:nvPr/>
        </p:nvGrpSpPr>
        <p:grpSpPr>
          <a:xfrm>
            <a:off x="881250" y="6379930"/>
            <a:ext cx="279648" cy="279339"/>
            <a:chOff x="3303268" y="3817349"/>
            <a:chExt cx="346056" cy="345674"/>
          </a:xfrm>
        </p:grpSpPr>
        <p:sp>
          <p:nvSpPr>
            <p:cNvPr id="65" name="Google Shape;65;p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4"/>
          <p:cNvGrpSpPr/>
          <p:nvPr/>
        </p:nvGrpSpPr>
        <p:grpSpPr>
          <a:xfrm>
            <a:off x="1244160" y="6379930"/>
            <a:ext cx="279648" cy="279339"/>
            <a:chOff x="3752358" y="3817349"/>
            <a:chExt cx="346056" cy="345674"/>
          </a:xfrm>
        </p:grpSpPr>
        <p:sp>
          <p:nvSpPr>
            <p:cNvPr id="70" name="Google Shape;70;p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4" name="Google Shape;74;p4"/>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75" name="Google Shape;75;p4"/>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76" name="Google Shape;76;p4"/>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77" name="Google Shape;77;p4"/>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78" name="Google Shape;78;p4"/>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79" name="Google Shape;79;p4"/>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grpSp>
        <p:nvGrpSpPr>
          <p:cNvPr id="80" name="Google Shape;80;p4"/>
          <p:cNvGrpSpPr/>
          <p:nvPr/>
        </p:nvGrpSpPr>
        <p:grpSpPr>
          <a:xfrm>
            <a:off x="542626" y="285486"/>
            <a:ext cx="281839" cy="183028"/>
            <a:chOff x="683075" y="1239500"/>
            <a:chExt cx="390900" cy="240700"/>
          </a:xfrm>
        </p:grpSpPr>
        <p:cxnSp>
          <p:nvCxnSpPr>
            <p:cNvPr id="81" name="Google Shape;81;p4"/>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82" name="Google Shape;82;p4"/>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83" name="Google Shape;83;p4"/>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84" name="Google Shape;84;p4"/>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
        <p:nvSpPr>
          <p:cNvPr id="85" name="Google Shape;85;p4"/>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6" name="Shape 86"/>
        <p:cNvGrpSpPr/>
        <p:nvPr/>
      </p:nvGrpSpPr>
      <p:grpSpPr>
        <a:xfrm>
          <a:off x="0" y="0"/>
          <a:ext cx="0" cy="0"/>
          <a:chOff x="0" y="0"/>
          <a:chExt cx="0" cy="0"/>
        </a:xfrm>
      </p:grpSpPr>
      <p:cxnSp>
        <p:nvCxnSpPr>
          <p:cNvPr id="87" name="Google Shape;87;p5"/>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88" name="Google Shape;88;p5"/>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89" name="Google Shape;89;p5"/>
          <p:cNvSpPr txBox="1"/>
          <p:nvPr>
            <p:ph idx="1" type="subTitle"/>
          </p:nvPr>
        </p:nvSpPr>
        <p:spPr>
          <a:xfrm>
            <a:off x="1847305" y="3893669"/>
            <a:ext cx="2340900" cy="530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500">
                <a:solidFill>
                  <a:schemeClr val="accent1"/>
                </a:solidFill>
                <a:latin typeface="Roboto Condensed"/>
                <a:ea typeface="Roboto Condensed"/>
                <a:cs typeface="Roboto Condensed"/>
                <a:sym typeface="Roboto Condense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90" name="Google Shape;90;p5"/>
          <p:cNvSpPr txBox="1"/>
          <p:nvPr>
            <p:ph idx="2" type="subTitle"/>
          </p:nvPr>
        </p:nvSpPr>
        <p:spPr>
          <a:xfrm>
            <a:off x="4955795" y="3893669"/>
            <a:ext cx="2340900" cy="530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500">
                <a:solidFill>
                  <a:schemeClr val="accent1"/>
                </a:solidFill>
                <a:latin typeface="Roboto Condensed"/>
                <a:ea typeface="Roboto Condensed"/>
                <a:cs typeface="Roboto Condensed"/>
                <a:sym typeface="Roboto Condense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91" name="Google Shape;91;p5"/>
          <p:cNvSpPr txBox="1"/>
          <p:nvPr>
            <p:ph idx="3" type="subTitle"/>
          </p:nvPr>
        </p:nvSpPr>
        <p:spPr>
          <a:xfrm>
            <a:off x="1847305" y="4427859"/>
            <a:ext cx="22911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 name="Google Shape;92;p5"/>
          <p:cNvSpPr txBox="1"/>
          <p:nvPr>
            <p:ph idx="4" type="subTitle"/>
          </p:nvPr>
        </p:nvSpPr>
        <p:spPr>
          <a:xfrm>
            <a:off x="4955795" y="4427859"/>
            <a:ext cx="22911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5"/>
          <p:cNvSpPr txBox="1"/>
          <p:nvPr>
            <p:ph idx="5"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94" name="Google Shape;94;p5"/>
          <p:cNvSpPr txBox="1"/>
          <p:nvPr>
            <p:ph idx="6"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95" name="Google Shape;95;p5"/>
          <p:cNvSpPr txBox="1"/>
          <p:nvPr>
            <p:ph idx="7"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96" name="Google Shape;96;p5"/>
          <p:cNvSpPr txBox="1"/>
          <p:nvPr>
            <p:ph idx="8"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97" name="Google Shape;97;p5"/>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5"/>
          <p:cNvGrpSpPr/>
          <p:nvPr/>
        </p:nvGrpSpPr>
        <p:grpSpPr>
          <a:xfrm>
            <a:off x="881250" y="6379930"/>
            <a:ext cx="279648" cy="279339"/>
            <a:chOff x="3303268" y="3817349"/>
            <a:chExt cx="346056" cy="345674"/>
          </a:xfrm>
        </p:grpSpPr>
        <p:sp>
          <p:nvSpPr>
            <p:cNvPr id="99" name="Google Shape;99;p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 name="Google Shape;103;p5"/>
          <p:cNvGrpSpPr/>
          <p:nvPr/>
        </p:nvGrpSpPr>
        <p:grpSpPr>
          <a:xfrm>
            <a:off x="1244160" y="6379930"/>
            <a:ext cx="279648" cy="279339"/>
            <a:chOff x="3752358" y="3817349"/>
            <a:chExt cx="346056" cy="345674"/>
          </a:xfrm>
        </p:grpSpPr>
        <p:sp>
          <p:nvSpPr>
            <p:cNvPr id="104" name="Google Shape;104;p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 name="Google Shape;108;p5"/>
          <p:cNvSpPr txBox="1"/>
          <p:nvPr>
            <p:ph idx="9"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grpSp>
        <p:nvGrpSpPr>
          <p:cNvPr id="109" name="Google Shape;109;p5"/>
          <p:cNvGrpSpPr/>
          <p:nvPr/>
        </p:nvGrpSpPr>
        <p:grpSpPr>
          <a:xfrm>
            <a:off x="542626" y="285486"/>
            <a:ext cx="281839" cy="183028"/>
            <a:chOff x="683075" y="1239500"/>
            <a:chExt cx="390900" cy="240700"/>
          </a:xfrm>
        </p:grpSpPr>
        <p:cxnSp>
          <p:nvCxnSpPr>
            <p:cNvPr id="110" name="Google Shape;110;p5"/>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11" name="Google Shape;111;p5"/>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12" name="Google Shape;112;p5"/>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13" name="Google Shape;113;p5"/>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
        <p:nvSpPr>
          <p:cNvPr id="114" name="Google Shape;114;p5"/>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5" name="Shape 115"/>
        <p:cNvGrpSpPr/>
        <p:nvPr/>
      </p:nvGrpSpPr>
      <p:grpSpPr>
        <a:xfrm>
          <a:off x="0" y="0"/>
          <a:ext cx="0" cy="0"/>
          <a:chOff x="0" y="0"/>
          <a:chExt cx="0" cy="0"/>
        </a:xfrm>
      </p:grpSpPr>
      <p:cxnSp>
        <p:nvCxnSpPr>
          <p:cNvPr id="116" name="Google Shape;116;p6"/>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117" name="Google Shape;117;p6"/>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118" name="Google Shape;118;p6"/>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19" name="Google Shape;119;p6"/>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20" name="Google Shape;120;p6"/>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21" name="Google Shape;121;p6"/>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22" name="Google Shape;122;p6"/>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23" name="Google Shape;123;p6"/>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6"/>
          <p:cNvGrpSpPr/>
          <p:nvPr/>
        </p:nvGrpSpPr>
        <p:grpSpPr>
          <a:xfrm>
            <a:off x="881250" y="6379930"/>
            <a:ext cx="279648" cy="279339"/>
            <a:chOff x="3303268" y="3817349"/>
            <a:chExt cx="346056" cy="345674"/>
          </a:xfrm>
        </p:grpSpPr>
        <p:sp>
          <p:nvSpPr>
            <p:cNvPr id="125" name="Google Shape;125;p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 name="Google Shape;129;p6"/>
          <p:cNvGrpSpPr/>
          <p:nvPr/>
        </p:nvGrpSpPr>
        <p:grpSpPr>
          <a:xfrm>
            <a:off x="1244160" y="6379930"/>
            <a:ext cx="279648" cy="279339"/>
            <a:chOff x="3752358" y="3817349"/>
            <a:chExt cx="346056" cy="345674"/>
          </a:xfrm>
        </p:grpSpPr>
        <p:sp>
          <p:nvSpPr>
            <p:cNvPr id="130" name="Google Shape;130;p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 name="Google Shape;134;p6"/>
          <p:cNvGrpSpPr/>
          <p:nvPr/>
        </p:nvGrpSpPr>
        <p:grpSpPr>
          <a:xfrm>
            <a:off x="542626" y="285486"/>
            <a:ext cx="281839" cy="183028"/>
            <a:chOff x="683075" y="1239500"/>
            <a:chExt cx="390900" cy="240700"/>
          </a:xfrm>
        </p:grpSpPr>
        <p:cxnSp>
          <p:nvCxnSpPr>
            <p:cNvPr id="135" name="Google Shape;135;p6"/>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36" name="Google Shape;136;p6"/>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37" name="Google Shape;137;p6"/>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38" name="Google Shape;138;p6"/>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
        <p:nvSpPr>
          <p:cNvPr id="139" name="Google Shape;139;p6"/>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0" name="Shape 140"/>
        <p:cNvGrpSpPr/>
        <p:nvPr/>
      </p:nvGrpSpPr>
      <p:grpSpPr>
        <a:xfrm>
          <a:off x="0" y="0"/>
          <a:ext cx="0" cy="0"/>
          <a:chOff x="0" y="0"/>
          <a:chExt cx="0" cy="0"/>
        </a:xfrm>
      </p:grpSpPr>
      <p:sp>
        <p:nvSpPr>
          <p:cNvPr id="141" name="Google Shape;141;p7"/>
          <p:cNvSpPr txBox="1"/>
          <p:nvPr>
            <p:ph type="title"/>
          </p:nvPr>
        </p:nvSpPr>
        <p:spPr>
          <a:xfrm>
            <a:off x="5151652" y="2836629"/>
            <a:ext cx="1315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2" name="Google Shape;142;p7"/>
          <p:cNvSpPr txBox="1"/>
          <p:nvPr>
            <p:ph idx="1" type="body"/>
          </p:nvPr>
        </p:nvSpPr>
        <p:spPr>
          <a:xfrm>
            <a:off x="5151652" y="3489433"/>
            <a:ext cx="2968500" cy="1913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434343"/>
              </a:buClr>
              <a:buSzPts val="1400"/>
              <a:buChar char="●"/>
              <a:defRPr sz="14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143" name="Google Shape;143;p7"/>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cxnSp>
        <p:nvCxnSpPr>
          <p:cNvPr id="144" name="Google Shape;144;p7"/>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145" name="Google Shape;145;p7"/>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146" name="Google Shape;146;p7"/>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147" name="Google Shape;147;p7"/>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48" name="Google Shape;148;p7"/>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49" name="Google Shape;149;p7"/>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50" name="Google Shape;150;p7"/>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7"/>
          <p:cNvGrpSpPr/>
          <p:nvPr/>
        </p:nvGrpSpPr>
        <p:grpSpPr>
          <a:xfrm>
            <a:off x="881250" y="6379930"/>
            <a:ext cx="279648" cy="279339"/>
            <a:chOff x="3303268" y="3817349"/>
            <a:chExt cx="346056" cy="345674"/>
          </a:xfrm>
        </p:grpSpPr>
        <p:sp>
          <p:nvSpPr>
            <p:cNvPr id="152" name="Google Shape;152;p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7"/>
          <p:cNvGrpSpPr/>
          <p:nvPr/>
        </p:nvGrpSpPr>
        <p:grpSpPr>
          <a:xfrm>
            <a:off x="1244160" y="6379930"/>
            <a:ext cx="279648" cy="279339"/>
            <a:chOff x="3752358" y="3817349"/>
            <a:chExt cx="346056" cy="345674"/>
          </a:xfrm>
        </p:grpSpPr>
        <p:sp>
          <p:nvSpPr>
            <p:cNvPr id="157" name="Google Shape;157;p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7"/>
          <p:cNvGrpSpPr/>
          <p:nvPr/>
        </p:nvGrpSpPr>
        <p:grpSpPr>
          <a:xfrm>
            <a:off x="542626" y="285486"/>
            <a:ext cx="281839" cy="183028"/>
            <a:chOff x="683075" y="1239500"/>
            <a:chExt cx="390900" cy="240700"/>
          </a:xfrm>
        </p:grpSpPr>
        <p:cxnSp>
          <p:nvCxnSpPr>
            <p:cNvPr id="162" name="Google Shape;162;p7"/>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63" name="Google Shape;163;p7"/>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64" name="Google Shape;164;p7"/>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65" name="Google Shape;165;p7"/>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6" name="Shape 166"/>
        <p:cNvGrpSpPr/>
        <p:nvPr/>
      </p:nvGrpSpPr>
      <p:grpSpPr>
        <a:xfrm>
          <a:off x="0" y="0"/>
          <a:ext cx="0" cy="0"/>
          <a:chOff x="0" y="0"/>
          <a:chExt cx="0" cy="0"/>
        </a:xfrm>
      </p:grpSpPr>
      <p:cxnSp>
        <p:nvCxnSpPr>
          <p:cNvPr id="167" name="Google Shape;167;p8"/>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168" name="Google Shape;168;p8"/>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169" name="Google Shape;169;p8"/>
          <p:cNvSpPr txBox="1"/>
          <p:nvPr>
            <p:ph type="title"/>
          </p:nvPr>
        </p:nvSpPr>
        <p:spPr>
          <a:xfrm>
            <a:off x="2125800" y="2424539"/>
            <a:ext cx="4892400" cy="105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170" name="Google Shape;170;p8"/>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71" name="Google Shape;171;p8"/>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2pPr>
            <a:lvl3pPr lvl="2"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3pPr>
            <a:lvl4pPr lvl="3"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4pPr>
            <a:lvl5pPr lvl="4"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5pPr>
            <a:lvl6pPr lvl="5"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6pPr>
            <a:lvl7pPr lvl="6"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7pPr>
            <a:lvl8pPr lvl="7"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8pPr>
            <a:lvl9pPr lvl="8" rtl="0" algn="ctr">
              <a:lnSpc>
                <a:spcPct val="100000"/>
              </a:lnSpc>
              <a:spcBef>
                <a:spcPts val="0"/>
              </a:spcBef>
              <a:spcAft>
                <a:spcPts val="0"/>
              </a:spcAft>
              <a:buSzPts val="1800"/>
              <a:buFont typeface="Roboto Condensed"/>
              <a:buNone/>
              <a:defRPr sz="1800">
                <a:latin typeface="Roboto Condensed"/>
                <a:ea typeface="Roboto Condensed"/>
                <a:cs typeface="Roboto Condensed"/>
                <a:sym typeface="Roboto Condensed"/>
              </a:defRPr>
            </a:lvl9pPr>
          </a:lstStyle>
          <a:p/>
        </p:txBody>
      </p:sp>
      <p:sp>
        <p:nvSpPr>
          <p:cNvPr id="172" name="Google Shape;172;p8"/>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73" name="Google Shape;173;p8"/>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74" name="Google Shape;174;p8"/>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75" name="Google Shape;175;p8"/>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 name="Google Shape;176;p8"/>
          <p:cNvGrpSpPr/>
          <p:nvPr/>
        </p:nvGrpSpPr>
        <p:grpSpPr>
          <a:xfrm>
            <a:off x="881250" y="6379930"/>
            <a:ext cx="279648" cy="279339"/>
            <a:chOff x="3303268" y="3817349"/>
            <a:chExt cx="346056" cy="345674"/>
          </a:xfrm>
        </p:grpSpPr>
        <p:sp>
          <p:nvSpPr>
            <p:cNvPr id="177" name="Google Shape;177;p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8"/>
          <p:cNvGrpSpPr/>
          <p:nvPr/>
        </p:nvGrpSpPr>
        <p:grpSpPr>
          <a:xfrm>
            <a:off x="1244160" y="6379930"/>
            <a:ext cx="279648" cy="279339"/>
            <a:chOff x="3752358" y="3817349"/>
            <a:chExt cx="346056" cy="345674"/>
          </a:xfrm>
        </p:grpSpPr>
        <p:sp>
          <p:nvSpPr>
            <p:cNvPr id="182" name="Google Shape;182;p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8"/>
          <p:cNvGrpSpPr/>
          <p:nvPr/>
        </p:nvGrpSpPr>
        <p:grpSpPr>
          <a:xfrm>
            <a:off x="542626" y="285486"/>
            <a:ext cx="281839" cy="183028"/>
            <a:chOff x="683075" y="1239500"/>
            <a:chExt cx="390900" cy="240700"/>
          </a:xfrm>
        </p:grpSpPr>
        <p:cxnSp>
          <p:nvCxnSpPr>
            <p:cNvPr id="187" name="Google Shape;187;p8"/>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88" name="Google Shape;188;p8"/>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89" name="Google Shape;189;p8"/>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190" name="Google Shape;190;p8"/>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1" name="Shape 191"/>
        <p:cNvGrpSpPr/>
        <p:nvPr/>
      </p:nvGrpSpPr>
      <p:grpSpPr>
        <a:xfrm>
          <a:off x="0" y="0"/>
          <a:ext cx="0" cy="0"/>
          <a:chOff x="0" y="0"/>
          <a:chExt cx="0" cy="0"/>
        </a:xfrm>
      </p:grpSpPr>
      <p:cxnSp>
        <p:nvCxnSpPr>
          <p:cNvPr id="192" name="Google Shape;192;p9"/>
          <p:cNvCxnSpPr/>
          <p:nvPr/>
        </p:nvCxnSpPr>
        <p:spPr>
          <a:xfrm>
            <a:off x="-47250" y="695151"/>
            <a:ext cx="9238500" cy="0"/>
          </a:xfrm>
          <a:prstGeom prst="straightConnector1">
            <a:avLst/>
          </a:prstGeom>
          <a:noFill/>
          <a:ln cap="flat" cmpd="sng" w="9525">
            <a:solidFill>
              <a:schemeClr val="accent1"/>
            </a:solidFill>
            <a:prstDash val="solid"/>
            <a:round/>
            <a:headEnd len="med" w="med" type="none"/>
            <a:tailEnd len="med" w="med" type="none"/>
          </a:ln>
        </p:spPr>
      </p:cxnSp>
      <p:cxnSp>
        <p:nvCxnSpPr>
          <p:cNvPr id="193" name="Google Shape;193;p9"/>
          <p:cNvCxnSpPr/>
          <p:nvPr/>
        </p:nvCxnSpPr>
        <p:spPr>
          <a:xfrm>
            <a:off x="-47250" y="6172205"/>
            <a:ext cx="9238500" cy="0"/>
          </a:xfrm>
          <a:prstGeom prst="straightConnector1">
            <a:avLst/>
          </a:prstGeom>
          <a:noFill/>
          <a:ln cap="flat" cmpd="sng" w="9525">
            <a:solidFill>
              <a:schemeClr val="accent1"/>
            </a:solidFill>
            <a:prstDash val="solid"/>
            <a:round/>
            <a:headEnd len="med" w="med" type="none"/>
            <a:tailEnd len="med" w="med" type="none"/>
          </a:ln>
        </p:spPr>
      </p:cxnSp>
      <p:sp>
        <p:nvSpPr>
          <p:cNvPr id="194" name="Google Shape;194;p9"/>
          <p:cNvSpPr txBox="1"/>
          <p:nvPr>
            <p:ph type="title"/>
          </p:nvPr>
        </p:nvSpPr>
        <p:spPr>
          <a:xfrm>
            <a:off x="5014523" y="3405867"/>
            <a:ext cx="36393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6000">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5" name="Google Shape;195;p9"/>
          <p:cNvSpPr txBox="1"/>
          <p:nvPr>
            <p:ph idx="1" type="subTitle"/>
          </p:nvPr>
        </p:nvSpPr>
        <p:spPr>
          <a:xfrm>
            <a:off x="5014523" y="4301979"/>
            <a:ext cx="2779800" cy="713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7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 name="Google Shape;196;p9"/>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97" name="Google Shape;197;p9"/>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98" name="Google Shape;198;p9"/>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199" name="Google Shape;199;p9"/>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ct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sp>
        <p:nvSpPr>
          <p:cNvPr id="200" name="Google Shape;200;p9"/>
          <p:cNvSpPr/>
          <p:nvPr/>
        </p:nvSpPr>
        <p:spPr>
          <a:xfrm>
            <a:off x="518050" y="6379772"/>
            <a:ext cx="279319" cy="27965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9"/>
          <p:cNvGrpSpPr/>
          <p:nvPr/>
        </p:nvGrpSpPr>
        <p:grpSpPr>
          <a:xfrm>
            <a:off x="881250" y="6379930"/>
            <a:ext cx="279648" cy="279339"/>
            <a:chOff x="3303268" y="3817349"/>
            <a:chExt cx="346056" cy="345674"/>
          </a:xfrm>
        </p:grpSpPr>
        <p:sp>
          <p:nvSpPr>
            <p:cNvPr id="202" name="Google Shape;202;p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9"/>
          <p:cNvGrpSpPr/>
          <p:nvPr/>
        </p:nvGrpSpPr>
        <p:grpSpPr>
          <a:xfrm>
            <a:off x="1244160" y="6379930"/>
            <a:ext cx="279648" cy="279339"/>
            <a:chOff x="3752358" y="3817349"/>
            <a:chExt cx="346056" cy="345674"/>
          </a:xfrm>
        </p:grpSpPr>
        <p:sp>
          <p:nvSpPr>
            <p:cNvPr id="207" name="Google Shape;207;p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 name="Google Shape;211;p9"/>
          <p:cNvSpPr txBox="1"/>
          <p:nvPr>
            <p:ph idx="6" type="subTitle"/>
          </p:nvPr>
        </p:nvSpPr>
        <p:spPr>
          <a:xfrm>
            <a:off x="6390906" y="6316950"/>
            <a:ext cx="2286600" cy="40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Roboto Condensed"/>
              <a:buNone/>
              <a:defRPr sz="1300">
                <a:solidFill>
                  <a:schemeClr val="accent4"/>
                </a:solidFill>
                <a:latin typeface="Roboto Condensed"/>
                <a:ea typeface="Roboto Condensed"/>
                <a:cs typeface="Roboto Condensed"/>
                <a:sym typeface="Roboto Condensed"/>
              </a:defRPr>
            </a:lvl1pPr>
            <a:lvl2pPr lvl="1"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2pPr>
            <a:lvl3pPr lvl="2"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3pPr>
            <a:lvl4pPr lvl="3"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4pPr>
            <a:lvl5pPr lvl="4"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5pPr>
            <a:lvl6pPr lvl="5"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6pPr>
            <a:lvl7pPr lvl="6"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7pPr>
            <a:lvl8pPr lvl="7"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8pPr>
            <a:lvl9pPr lvl="8" rtl="0" algn="r">
              <a:lnSpc>
                <a:spcPct val="100000"/>
              </a:lnSpc>
              <a:spcBef>
                <a:spcPts val="0"/>
              </a:spcBef>
              <a:spcAft>
                <a:spcPts val="0"/>
              </a:spcAft>
              <a:buClr>
                <a:schemeClr val="accent4"/>
              </a:buClr>
              <a:buSzPts val="1800"/>
              <a:buFont typeface="Roboto Condensed"/>
              <a:buNone/>
              <a:defRPr sz="1800">
                <a:solidFill>
                  <a:schemeClr val="accent4"/>
                </a:solidFill>
                <a:latin typeface="Roboto Condensed"/>
                <a:ea typeface="Roboto Condensed"/>
                <a:cs typeface="Roboto Condensed"/>
                <a:sym typeface="Roboto Condensed"/>
              </a:defRPr>
            </a:lvl9pPr>
          </a:lstStyle>
          <a:p/>
        </p:txBody>
      </p:sp>
      <p:grpSp>
        <p:nvGrpSpPr>
          <p:cNvPr id="212" name="Google Shape;212;p9"/>
          <p:cNvGrpSpPr/>
          <p:nvPr/>
        </p:nvGrpSpPr>
        <p:grpSpPr>
          <a:xfrm>
            <a:off x="542626" y="285486"/>
            <a:ext cx="281839" cy="183028"/>
            <a:chOff x="683075" y="1239500"/>
            <a:chExt cx="390900" cy="240700"/>
          </a:xfrm>
        </p:grpSpPr>
        <p:cxnSp>
          <p:nvCxnSpPr>
            <p:cNvPr id="213" name="Google Shape;213;p9"/>
            <p:cNvCxnSpPr/>
            <p:nvPr/>
          </p:nvCxnSpPr>
          <p:spPr>
            <a:xfrm>
              <a:off x="683075" y="1239500"/>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214" name="Google Shape;214;p9"/>
            <p:cNvCxnSpPr/>
            <p:nvPr/>
          </p:nvCxnSpPr>
          <p:spPr>
            <a:xfrm>
              <a:off x="683075" y="1319733"/>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215" name="Google Shape;215;p9"/>
            <p:cNvCxnSpPr/>
            <p:nvPr/>
          </p:nvCxnSpPr>
          <p:spPr>
            <a:xfrm>
              <a:off x="683075" y="1399967"/>
              <a:ext cx="390900" cy="0"/>
            </a:xfrm>
            <a:prstGeom prst="straightConnector1">
              <a:avLst/>
            </a:prstGeom>
            <a:noFill/>
            <a:ln cap="flat" cmpd="sng" w="28575">
              <a:solidFill>
                <a:schemeClr val="accent1"/>
              </a:solidFill>
              <a:prstDash val="solid"/>
              <a:round/>
              <a:headEnd len="med" w="med" type="none"/>
              <a:tailEnd len="med" w="med" type="none"/>
            </a:ln>
          </p:spPr>
        </p:cxnSp>
        <p:cxnSp>
          <p:nvCxnSpPr>
            <p:cNvPr id="216" name="Google Shape;216;p9"/>
            <p:cNvCxnSpPr/>
            <p:nvPr/>
          </p:nvCxnSpPr>
          <p:spPr>
            <a:xfrm>
              <a:off x="683075" y="1480200"/>
              <a:ext cx="246000" cy="0"/>
            </a:xfrm>
            <a:prstGeom prst="straightConnector1">
              <a:avLst/>
            </a:prstGeom>
            <a:noFill/>
            <a:ln cap="flat" cmpd="sng" w="28575">
              <a:solidFill>
                <a:schemeClr val="accent1"/>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7" name="Shape 217"/>
        <p:cNvGrpSpPr/>
        <p:nvPr/>
      </p:nvGrpSpPr>
      <p:grpSpPr>
        <a:xfrm>
          <a:off x="0" y="0"/>
          <a:ext cx="0" cy="0"/>
          <a:chOff x="0" y="0"/>
          <a:chExt cx="0" cy="0"/>
        </a:xfrm>
      </p:grpSpPr>
      <p:sp>
        <p:nvSpPr>
          <p:cNvPr id="218" name="Google Shape;218;p10"/>
          <p:cNvSpPr/>
          <p:nvPr/>
        </p:nvSpPr>
        <p:spPr>
          <a:xfrm>
            <a:off x="-806027" y="4576550"/>
            <a:ext cx="5942700" cy="2569500"/>
          </a:xfrm>
          <a:prstGeom prst="roundRect">
            <a:avLst>
              <a:gd fmla="val 16667" name="adj"/>
            </a:avLst>
          </a:prstGeom>
          <a:gradFill>
            <a:gsLst>
              <a:gs pos="0">
                <a:schemeClr val="lt2"/>
              </a:gs>
              <a:gs pos="100000">
                <a:schemeClr val="accent5"/>
              </a:gs>
            </a:gsLst>
            <a:lin ang="2698631" scaled="0"/>
          </a:gradFill>
          <a:ln>
            <a:noFill/>
          </a:ln>
          <a:effectLst>
            <a:outerShdw blurRad="57150" rotWithShape="0" algn="bl" dir="3300000" dist="123825">
              <a:srgbClr val="191919">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0"/>
          <p:cNvSpPr txBox="1"/>
          <p:nvPr>
            <p:ph type="title"/>
          </p:nvPr>
        </p:nvSpPr>
        <p:spPr>
          <a:xfrm>
            <a:off x="539500" y="5167948"/>
            <a:ext cx="4173600" cy="4605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2.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lt2"/>
            </a:gs>
            <a:gs pos="100000">
              <a:schemeClr val="accent5"/>
            </a:gs>
          </a:gsLst>
          <a:lin ang="2698631"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18050" y="685792"/>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Roboto Condensed"/>
              <a:buNone/>
              <a:defRPr b="1" sz="3500">
                <a:solidFill>
                  <a:schemeClr val="dk1"/>
                </a:solidFill>
                <a:latin typeface="Roboto Condensed"/>
                <a:ea typeface="Roboto Condensed"/>
                <a:cs typeface="Roboto Condensed"/>
                <a:sym typeface="Roboto Condense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518050" y="1536633"/>
            <a:ext cx="8520600" cy="45552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90" name="Shape 690"/>
        <p:cNvGrpSpPr/>
        <p:nvPr/>
      </p:nvGrpSpPr>
      <p:grpSpPr>
        <a:xfrm>
          <a:off x="0" y="0"/>
          <a:ext cx="0" cy="0"/>
          <a:chOff x="0" y="0"/>
          <a:chExt cx="0" cy="0"/>
        </a:xfrm>
      </p:grpSpPr>
      <p:sp>
        <p:nvSpPr>
          <p:cNvPr id="691" name="Google Shape;691;p29"/>
          <p:cNvSpPr txBox="1"/>
          <p:nvPr>
            <p:ph type="title"/>
          </p:nvPr>
        </p:nvSpPr>
        <p:spPr>
          <a:xfrm>
            <a:off x="1068100" y="1244600"/>
            <a:ext cx="7047300" cy="643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692" name="Google Shape;692;p29"/>
          <p:cNvSpPr txBox="1"/>
          <p:nvPr>
            <p:ph idx="1" type="body"/>
          </p:nvPr>
        </p:nvSpPr>
        <p:spPr>
          <a:xfrm>
            <a:off x="1068100" y="2260600"/>
            <a:ext cx="7047300" cy="3336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94" name="Shape 694"/>
        <p:cNvGrpSpPr/>
        <p:nvPr/>
      </p:nvGrpSpPr>
      <p:grpSpPr>
        <a:xfrm>
          <a:off x="0" y="0"/>
          <a:ext cx="0" cy="0"/>
          <a:chOff x="0" y="0"/>
          <a:chExt cx="0" cy="0"/>
        </a:xfrm>
      </p:grpSpPr>
      <p:sp>
        <p:nvSpPr>
          <p:cNvPr id="695" name="Google Shape;695;p31"/>
          <p:cNvSpPr txBox="1"/>
          <p:nvPr>
            <p:ph type="title"/>
          </p:nvPr>
        </p:nvSpPr>
        <p:spPr>
          <a:xfrm>
            <a:off x="1068100" y="1244600"/>
            <a:ext cx="7047300" cy="643200"/>
          </a:xfrm>
          <a:prstGeom prst="rect">
            <a:avLst/>
          </a:prstGeom>
          <a:noFill/>
          <a:ln>
            <a:noFill/>
          </a:ln>
        </p:spPr>
        <p:txBody>
          <a:bodyPr anchorCtr="0" anchor="t" bIns="101250" lIns="101250" spcFirstLastPara="1" rIns="101250" wrap="square" tIns="101250">
            <a:noAutofit/>
          </a:bodyPr>
          <a:lstStyle>
            <a:lvl1pPr lvl="0" rtl="0" algn="ctr">
              <a:spcBef>
                <a:spcPts val="0"/>
              </a:spcBef>
              <a:spcAft>
                <a:spcPts val="0"/>
              </a:spcAft>
              <a:buClr>
                <a:srgbClr val="FFFFFF"/>
              </a:buClr>
              <a:buSzPts val="2600"/>
              <a:buFont typeface="Proxima Nova Semibold"/>
              <a:buNone/>
              <a:defRPr sz="26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600"/>
              <a:buFont typeface="Proxima Nova Semibold"/>
              <a:buNone/>
              <a:defRPr sz="26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600"/>
              <a:buFont typeface="Proxima Nova Semibold"/>
              <a:buNone/>
              <a:defRPr sz="26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600"/>
              <a:buFont typeface="Proxima Nova Semibold"/>
              <a:buNone/>
              <a:defRPr sz="26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600"/>
              <a:buFont typeface="Proxima Nova Semibold"/>
              <a:buNone/>
              <a:defRPr sz="26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600"/>
              <a:buFont typeface="Proxima Nova Semibold"/>
              <a:buNone/>
              <a:defRPr sz="26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600"/>
              <a:buFont typeface="Proxima Nova Semibold"/>
              <a:buNone/>
              <a:defRPr sz="26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600"/>
              <a:buFont typeface="Proxima Nova Semibold"/>
              <a:buNone/>
              <a:defRPr sz="26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600"/>
              <a:buFont typeface="Proxima Nova Semibold"/>
              <a:buNone/>
              <a:defRPr sz="2600">
                <a:solidFill>
                  <a:srgbClr val="FFFFFF"/>
                </a:solidFill>
                <a:latin typeface="Proxima Nova Semibold"/>
                <a:ea typeface="Proxima Nova Semibold"/>
                <a:cs typeface="Proxima Nova Semibold"/>
                <a:sym typeface="Proxima Nova Semibold"/>
              </a:defRPr>
            </a:lvl9pPr>
          </a:lstStyle>
          <a:p/>
        </p:txBody>
      </p:sp>
      <p:sp>
        <p:nvSpPr>
          <p:cNvPr id="696" name="Google Shape;696;p31"/>
          <p:cNvSpPr txBox="1"/>
          <p:nvPr>
            <p:ph idx="1" type="body"/>
          </p:nvPr>
        </p:nvSpPr>
        <p:spPr>
          <a:xfrm>
            <a:off x="1068100" y="2260600"/>
            <a:ext cx="7047300" cy="3336000"/>
          </a:xfrm>
          <a:prstGeom prst="rect">
            <a:avLst/>
          </a:prstGeom>
          <a:noFill/>
          <a:ln>
            <a:noFill/>
          </a:ln>
        </p:spPr>
        <p:txBody>
          <a:bodyPr anchorCtr="0" anchor="t" bIns="101250" lIns="101250" spcFirstLastPara="1" rIns="101250" wrap="square" tIns="101250">
            <a:noAutofit/>
          </a:bodyPr>
          <a:lstStyle>
            <a:lvl1pPr indent="-304800" lvl="0" marL="4572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1pPr>
            <a:lvl2pPr indent="-304800" lvl="1" marL="9144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2pPr>
            <a:lvl3pPr indent="-304800" lvl="2" marL="13716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3pPr>
            <a:lvl4pPr indent="-304800" lvl="3" marL="1828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4pPr>
            <a:lvl5pPr indent="-304800" lvl="4" marL="22860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5pPr>
            <a:lvl6pPr indent="-304800" lvl="5" marL="27432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6pPr>
            <a:lvl7pPr indent="-304800" lvl="6" marL="32004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7pPr>
            <a:lvl8pPr indent="-304800" lvl="7" marL="36576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8pPr>
            <a:lvl9pPr indent="-304800" lvl="8" marL="411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 Id="rId7" Type="http://schemas.openxmlformats.org/officeDocument/2006/relationships/slide" Target="/ppt/slid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slide" Target="/ppt/slides/slide10.xml"/><Relationship Id="rId4" Type="http://schemas.openxmlformats.org/officeDocument/2006/relationships/slide" Target="/ppt/slides/slide5.xml"/><Relationship Id="rId5" Type="http://schemas.openxmlformats.org/officeDocument/2006/relationships/slide" Target="/ppt/slides/slide15.xml"/><Relationship Id="rId6" Type="http://schemas.openxmlformats.org/officeDocument/2006/relationships/slide" Target="/ppt/slides/slide2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 Id="rId7"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5.xml"/><Relationship Id="rId22" Type="http://schemas.openxmlformats.org/officeDocument/2006/relationships/slide" Target="/ppt/slides/slide15.xml"/><Relationship Id="rId21" Type="http://schemas.openxmlformats.org/officeDocument/2006/relationships/slide" Target="/ppt/slides/slide10.xml"/><Relationship Id="rId23" Type="http://schemas.openxmlformats.org/officeDocument/2006/relationships/slide" Target="/ppt/slides/slide21.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slide" Target="/ppt/slides/slide32.xml"/><Relationship Id="rId7"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8"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11" Type="http://schemas.openxmlformats.org/officeDocument/2006/relationships/slide" Target="/ppt/slides/slide29.xml"/><Relationship Id="rId10" Type="http://schemas.openxmlformats.org/officeDocument/2006/relationships/slide" Target="/ppt/slides/slide27.xml"/><Relationship Id="rId13" Type="http://schemas.openxmlformats.org/officeDocument/2006/relationships/slide" Target="/ppt/slides/slide32.xml"/><Relationship Id="rId12" Type="http://schemas.openxmlformats.org/officeDocument/2006/relationships/slide" Target="/ppt/slides/slide30.xml"/><Relationship Id="rId15" Type="http://schemas.openxmlformats.org/officeDocument/2006/relationships/slide" Target="/ppt/slides/slide33.xml"/><Relationship Id="rId14" Type="http://schemas.openxmlformats.org/officeDocument/2006/relationships/slide" Target="/ppt/slides/slide32.xml"/><Relationship Id="rId17" Type="http://schemas.openxmlformats.org/officeDocument/2006/relationships/slide" Target="/ppt/slides/slide34.xml"/><Relationship Id="rId16" Type="http://schemas.openxmlformats.org/officeDocument/2006/relationships/hyperlink" Target="https://storyset.com/?utm_source=slidesgo_template&amp;utm_medium=referral-link&amp;utm_campaign=slidesgo_contents_of_this_template&amp;utm_term=storyset&amp;utm_content=storyset" TargetMode="External"/><Relationship Id="rId19" Type="http://schemas.openxmlformats.org/officeDocument/2006/relationships/slide" Target="/ppt/slides/slide45.xml"/><Relationship Id="rId18" Type="http://schemas.openxmlformats.org/officeDocument/2006/relationships/slide" Target="/ppt/slides/slide3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slide" Target="/ppt/slides/slide15.xml"/><Relationship Id="rId4" Type="http://schemas.openxmlformats.org/officeDocument/2006/relationships/slide" Target="/ppt/slides/slide5.xml"/><Relationship Id="rId5" Type="http://schemas.openxmlformats.org/officeDocument/2006/relationships/slide" Target="/ppt/slides/slide10.xml"/><Relationship Id="rId6" Type="http://schemas.openxmlformats.org/officeDocument/2006/relationships/slide" Target="/ppt/slides/slide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slide" Target="/ppt/slides/slide5.xml"/><Relationship Id="rId4" Type="http://schemas.openxmlformats.org/officeDocument/2006/relationships/slide" Target="/ppt/slides/slide10.xml"/><Relationship Id="rId9"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slide" Target="/ppt/slides/slide15.xml"/><Relationship Id="rId6" Type="http://schemas.openxmlformats.org/officeDocument/2006/relationships/slide" Target="/ppt/slides/slide21.xml"/><Relationship Id="rId7" Type="http://schemas.openxmlformats.org/officeDocument/2006/relationships/hyperlink" Target="https://docs.google.com/spreadsheets/d/11FcRHfIzuPEEzyJcwahJXq9vS0INy7lm4U59auDx4tg/copy#gid=509368585" TargetMode="External"/><Relationship Id="rId8"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slide" Target="/ppt/slides/slide5.xml"/><Relationship Id="rId4" Type="http://schemas.openxmlformats.org/officeDocument/2006/relationships/slide" Target="/ppt/slides/slide10.xml"/><Relationship Id="rId9"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slide" Target="/ppt/slides/slide15.xml"/><Relationship Id="rId6" Type="http://schemas.openxmlformats.org/officeDocument/2006/relationships/slide" Target="/ppt/slides/slide21.xml"/><Relationship Id="rId7" Type="http://schemas.openxmlformats.org/officeDocument/2006/relationships/hyperlink" Target="https://docs.google.com/spreadsheets/d/11FcRHfIzuPEEzyJcwahJXq9vS0INy7lm4U59auDx4tg/copy#gid=435896799" TargetMode="External"/><Relationship Id="rId8"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 Id="rId3" Type="http://schemas.openxmlformats.org/officeDocument/2006/relationships/hyperlink" Target="https://www.freepik.com/free-photo/close-up-young-business-team-working_21080989.htm#page=1&amp;query=business&amp;position=3&amp;from_view=author/?utm_source=slidesgo_template&amp;utm_medium=referral-link&amp;utm_campaign=sg_resources&amp;utm_content=freepik" TargetMode="External"/><Relationship Id="rId4" Type="http://schemas.openxmlformats.org/officeDocument/2006/relationships/hyperlink" Target="https://www.freepik.com/free-photo/close-up-business-people-conference-room_13377896.htm#page=1&amp;query=business&amp;position=8&amp;from_view=author/?utm_source=slidesgo_template&amp;utm_medium=referral-link&amp;utm_campaign=sg_resources&amp;utm_content=freepik" TargetMode="External"/><Relationship Id="rId9" Type="http://schemas.openxmlformats.org/officeDocument/2006/relationships/slide" Target="/ppt/slides/slide21.xml"/><Relationship Id="rId5" Type="http://schemas.openxmlformats.org/officeDocument/2006/relationships/hyperlink" Target="https://www.freepik.com/free-photo/young-businesswoman-checking-her-tablet-with-copy-space_12142775.htm#page=1&amp;query=business&amp;position=13&amp;from_view=author/?utm_source=slidesgo_template&amp;utm_medium=referral-link&amp;utm_campaign=sg_resources&amp;utm_content=freepik" TargetMode="External"/><Relationship Id="rId6" Type="http://schemas.openxmlformats.org/officeDocument/2006/relationships/hyperlink" Target="https://www.freepik.com/free-photo/young-people-working-together-startup-company_18843726.htm#page=1&amp;query=business&amp;position=24&amp;from_view=author/?utm_source=slidesgo_template&amp;utm_medium=referral-link&amp;utm_campaign=sg_resources&amp;utm_content=freepik" TargetMode="External"/><Relationship Id="rId7" Type="http://schemas.openxmlformats.org/officeDocument/2006/relationships/hyperlink" Target="https://www.freepik.com/free-photo/close-up-business-people-hand-shake_12162257.htm#page=1&amp;query=business&amp;position=48&amp;from_view=author/?utm_source=slidesgo_template&amp;utm_medium=referral-link&amp;utm_campaign=sg_resources&amp;utm_content=freepik" TargetMode="External"/><Relationship Id="rId8" Type="http://schemas.openxmlformats.org/officeDocument/2006/relationships/slide" Target="/ppt/slides/slide10.xml"/><Relationship Id="rId11" Type="http://schemas.openxmlformats.org/officeDocument/2006/relationships/slide" Target="/ppt/slides/slide5.xml"/><Relationship Id="rId10" Type="http://schemas.openxmlformats.org/officeDocument/2006/relationships/slide" Target="/ppt/slides/slide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 Id="rId3" Type="http://schemas.openxmlformats.org/officeDocument/2006/relationships/hyperlink" Target="https://www.freepik.com/free-photo/portrait-man-working-laptop_13165056.htm#page=1&amp;position=19&amp;from_view=user#position=9/?utm_source=slidesgo_template&amp;utm_medium=referral-link&amp;utm_campaign=sg_resources&amp;utm_content=freepik" TargetMode="External"/><Relationship Id="rId4" Type="http://schemas.openxmlformats.org/officeDocument/2006/relationships/hyperlink" Target="https://www.freepik.com/free-photo/businesspeople-meeting-office-working_13296744.htm#page=1&amp;position=15&amp;from_view=user#position=7/?utm_source=slidesgo_template&amp;utm_medium=referral-link&amp;utm_campaign=sg_resources&amp;utm_content=freepik" TargetMode="External"/><Relationship Id="rId9" Type="http://schemas.openxmlformats.org/officeDocument/2006/relationships/hyperlink" Target="https://www.freepik.com/free-photo/businesspeople-office-meeting_13296775.htm#page=1&amp;position=21&amp;from_view=user#position=10/?utm_source=slidesgo_template&amp;utm_medium=referral-link&amp;utm_campaign=sg_resources&amp;utm_content=freepik" TargetMode="External"/><Relationship Id="rId5" Type="http://schemas.openxmlformats.org/officeDocument/2006/relationships/hyperlink" Target="https://www.freepik.com/free-photo/portrait-smiley-business-woman-with-copy-space_12140658.htm#page=1&amp;position=9&amp;from_view=user#position=4/?utm_source=slidesgo_template&amp;utm_medium=referral-link&amp;utm_campaign=sg_resources&amp;utm_content=freepik" TargetMode="External"/><Relationship Id="rId6" Type="http://schemas.openxmlformats.org/officeDocument/2006/relationships/hyperlink" Target="https://www.freepik.com/free-photo/close-up-young-businesswoman_21080978.htm#page=1&amp;position=7&amp;from_view=user#position=3/?utm_source=slidesgo_template&amp;utm_medium=referral-link&amp;utm_campaign=sg_resources&amp;utm_content=freepik" TargetMode="External"/><Relationship Id="rId7" Type="http://schemas.openxmlformats.org/officeDocument/2006/relationships/hyperlink" Target="https://www.freepik.com/free-photo/confident-middle-aged-man-portrait_16691046.htm#page=1&amp;position=13&amp;from_view=user#position=6/?utm_source=slidesgo_template&amp;utm_medium=referral-link&amp;utm_campaign=sg_resources&amp;utm_content=freepik" TargetMode="External"/><Relationship Id="rId8" Type="http://schemas.openxmlformats.org/officeDocument/2006/relationships/hyperlink" Target="https://www.freepik.com/free-photo/people-brainstorming-work-meeting_14667545.htm#page=1&amp;position=17&amp;from_view=user#position=8/?utm_source=slidesgo_template&amp;utm_medium=referral-link&amp;utm_campaign=sg_resources&amp;utm_content=freepik" TargetMode="External"/><Relationship Id="rId11" Type="http://schemas.openxmlformats.org/officeDocument/2006/relationships/hyperlink" Target="https://www.freepik.com/free-photo/front-view-people-having-meeting-office_12065575.htm#page=1&amp;position=5&amp;from_view=user#position=2/?utm_source=slidesgo_template&amp;utm_medium=referral-link&amp;utm_campaign=sg_resources&amp;utm_content=freepik" TargetMode="External"/><Relationship Id="rId10" Type="http://schemas.openxmlformats.org/officeDocument/2006/relationships/hyperlink" Target="https://www.freepik.com/free-photo/close-up-young-businesswoman_21080974.htm#page=1&amp;position=3&amp;from_view=user#position=1/?utm_source=slidesgo_template&amp;utm_medium=referral-link&amp;utm_campaign=sg_resources&amp;utm_content=freepik" TargetMode="External"/><Relationship Id="rId13" Type="http://schemas.openxmlformats.org/officeDocument/2006/relationships/slide" Target="/ppt/slides/slide10.xml"/><Relationship Id="rId12" Type="http://schemas.openxmlformats.org/officeDocument/2006/relationships/hyperlink" Target="https://www.freepik.com/free-vector/flat-wifi-zone-concept-with-signal_4679568.htm#page=1&amp;position=1&amp;from_view=user#position=0/?utm_source=slidesgo_template&amp;utm_medium=referral-link&amp;utm_campaign=sg_resources&amp;utm_content=freepik" TargetMode="External"/><Relationship Id="rId15" Type="http://schemas.openxmlformats.org/officeDocument/2006/relationships/slide" Target="/ppt/slides/slide15.xml"/><Relationship Id="rId14" Type="http://schemas.openxmlformats.org/officeDocument/2006/relationships/slide" Target="/ppt/slides/slide21.xml"/><Relationship Id="rId16" Type="http://schemas.openxmlformats.org/officeDocument/2006/relationships/slide" Target="/ppt/slid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slide" Target="/ppt/slides/slide10.xml"/><Relationship Id="rId4" Type="http://schemas.openxmlformats.org/officeDocument/2006/relationships/slide" Target="/ppt/slides/slide15.xml"/><Relationship Id="rId5" Type="http://schemas.openxmlformats.org/officeDocument/2006/relationships/slide" Target="/ppt/slides/slide21.xml"/><Relationship Id="rId6" Type="http://schemas.openxmlformats.org/officeDocument/2006/relationships/slide" Target="/ppt/slides/slide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 Id="rId3" Type="http://schemas.openxmlformats.org/officeDocument/2006/relationships/hyperlink" Target="https://fonts.google.com/specimen/Roboto+Condensed#standard-styles" TargetMode="External"/><Relationship Id="rId4" Type="http://schemas.openxmlformats.org/officeDocument/2006/relationships/hyperlink" Target="https://fonts.google.com/specimen/Roboto"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3.gif"/><Relationship Id="rId9" Type="http://schemas.openxmlformats.org/officeDocument/2006/relationships/image" Target="../media/image5.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6.gif"/><Relationship Id="rId10" Type="http://schemas.openxmlformats.org/officeDocument/2006/relationships/image" Target="../media/image4.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4.xml"/><Relationship Id="rId3" Type="http://schemas.openxmlformats.org/officeDocument/2006/relationships/hyperlink" Target="https://bit.ly/2ZjL1pd"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 Id="rId3" Type="http://schemas.openxmlformats.org/officeDocument/2006/relationships/hyperlink" Target="https://chrome.google.com/webstore/detail/flaticon-for-gsuit-gslide/haekgjfnhhdkgfgmldhfokhmfkgmciba"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slide" Target="/ppt/slides/slide5.xml"/><Relationship Id="rId5" Type="http://schemas.openxmlformats.org/officeDocument/2006/relationships/slide" Target="/ppt/slides/slide10.xml"/><Relationship Id="rId6" Type="http://schemas.openxmlformats.org/officeDocument/2006/relationships/slide" Target="/ppt/slides/slide21.xml"/><Relationship Id="rId7" Type="http://schemas.openxmlformats.org/officeDocument/2006/relationships/slide" Target="/ppt/slides/slide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8.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 Id="rId7"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14.png"/><Relationship Id="rId9" Type="http://schemas.openxmlformats.org/officeDocument/2006/relationships/slide" Target="/ppt/slides/slide21.xml"/><Relationship Id="rId5" Type="http://schemas.openxmlformats.org/officeDocument/2006/relationships/image" Target="../media/image10.png"/><Relationship Id="rId6" Type="http://schemas.openxmlformats.org/officeDocument/2006/relationships/slide" Target="/ppt/slides/slide5.xml"/><Relationship Id="rId7" Type="http://schemas.openxmlformats.org/officeDocument/2006/relationships/slide" Target="/ppt/slides/slide10.xml"/><Relationship Id="rId8" Type="http://schemas.openxmlformats.org/officeDocument/2006/relationships/slide" Target="/ppt/slides/slide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slide" Target="/ppt/slides/slide5.xml"/><Relationship Id="rId5" Type="http://schemas.openxmlformats.org/officeDocument/2006/relationships/slide" Target="/ppt/slides/slide10.xml"/><Relationship Id="rId6" Type="http://schemas.openxmlformats.org/officeDocument/2006/relationships/slide" Target="/ppt/slides/slide15.xml"/><Relationship Id="rId7" Type="http://schemas.openxmlformats.org/officeDocument/2006/relationships/slide" Target="/ppt/slides/slide2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slide" Target="/ppt/slides/slide5.xml"/><Relationship Id="rId4" Type="http://schemas.openxmlformats.org/officeDocument/2006/relationships/slide" Target="/ppt/slides/slide10.xml"/><Relationship Id="rId5" Type="http://schemas.openxmlformats.org/officeDocument/2006/relationships/slide" Target="/ppt/slides/slide15.xml"/><Relationship Id="rId6" Type="http://schemas.openxmlformats.org/officeDocument/2006/relationships/slide" Target="/ppt/slides/slide21.xml"/><Relationship Id="rId7"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100000">
              <a:schemeClr val="accent5"/>
            </a:gs>
          </a:gsLst>
          <a:lin ang="2698631" scaled="0"/>
        </a:gradFill>
      </p:bgPr>
    </p:bg>
    <p:spTree>
      <p:nvGrpSpPr>
        <p:cNvPr id="701" name="Shape 701"/>
        <p:cNvGrpSpPr/>
        <p:nvPr/>
      </p:nvGrpSpPr>
      <p:grpSpPr>
        <a:xfrm>
          <a:off x="0" y="0"/>
          <a:ext cx="0" cy="0"/>
          <a:chOff x="0" y="0"/>
          <a:chExt cx="0" cy="0"/>
        </a:xfrm>
      </p:grpSpPr>
      <p:sp>
        <p:nvSpPr>
          <p:cNvPr id="702" name="Google Shape;702;p33"/>
          <p:cNvSpPr txBox="1"/>
          <p:nvPr>
            <p:ph type="ctrTitle"/>
          </p:nvPr>
        </p:nvSpPr>
        <p:spPr>
          <a:xfrm>
            <a:off x="443875" y="1671971"/>
            <a:ext cx="4594500" cy="218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SMALL BUSINESS </a:t>
            </a:r>
            <a:br>
              <a:rPr lang="en"/>
            </a:br>
            <a:r>
              <a:rPr lang="en"/>
              <a:t>WEB SITE 4:3</a:t>
            </a:r>
            <a:endParaRPr/>
          </a:p>
        </p:txBody>
      </p:sp>
      <p:sp>
        <p:nvSpPr>
          <p:cNvPr id="703" name="Google Shape;703;p33"/>
          <p:cNvSpPr txBox="1"/>
          <p:nvPr>
            <p:ph idx="1" type="subTitle"/>
          </p:nvPr>
        </p:nvSpPr>
        <p:spPr>
          <a:xfrm>
            <a:off x="443864" y="4639729"/>
            <a:ext cx="4701900" cy="54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704" name="Google Shape;704;p33">
            <a:hlinkClick action="ppaction://hlinksldjump" r:id="rId3"/>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705" name="Google Shape;705;p33">
            <a:hlinkClick action="ppaction://hlinksldjump" r:id="rId4"/>
          </p:cNvPr>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706" name="Google Shape;706;p33">
            <a:hlinkClick action="ppaction://hlinksldjump" r:id="rId5"/>
          </p:cNvPr>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707" name="Google Shape;707;p33"/>
          <p:cNvSpPr/>
          <p:nvPr/>
        </p:nvSpPr>
        <p:spPr>
          <a:xfrm>
            <a:off x="567869" y="3988922"/>
            <a:ext cx="4242099" cy="368489"/>
          </a:xfrm>
          <a:prstGeom prst="rect">
            <a:avLst/>
          </a:prstGeom>
        </p:spPr>
        <p:txBody>
          <a:bodyPr>
            <a:prstTxWarp prst="textPlain"/>
          </a:bodyPr>
          <a:lstStyle/>
          <a:p>
            <a:pPr lvl="0" algn="ctr"/>
            <a:r>
              <a:rPr b="1" i="0">
                <a:ln cap="flat" cmpd="sng" w="19050">
                  <a:solidFill>
                    <a:schemeClr val="dk1"/>
                  </a:solidFill>
                  <a:prstDash val="solid"/>
                  <a:round/>
                  <a:headEnd len="sm" w="sm" type="none"/>
                  <a:tailEnd len="sm" w="sm" type="none"/>
                </a:ln>
                <a:noFill/>
                <a:latin typeface="Roboto Condensed"/>
              </a:rPr>
              <a:t>PROJECT PROPOSAL</a:t>
            </a:r>
          </a:p>
        </p:txBody>
      </p:sp>
      <p:sp>
        <p:nvSpPr>
          <p:cNvPr id="708" name="Google Shape;708;p33"/>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709" name="Google Shape;709;p33">
            <a:hlinkClick action="ppaction://hlinksldjump" r:id="rId6"/>
          </p:cNvPr>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grpSp>
        <p:nvGrpSpPr>
          <p:cNvPr id="710" name="Google Shape;710;p33"/>
          <p:cNvGrpSpPr/>
          <p:nvPr/>
        </p:nvGrpSpPr>
        <p:grpSpPr>
          <a:xfrm>
            <a:off x="5521251" y="1594953"/>
            <a:ext cx="3030016" cy="3668094"/>
            <a:chOff x="5216629" y="1454784"/>
            <a:chExt cx="3261589" cy="3948432"/>
          </a:xfrm>
        </p:grpSpPr>
        <p:sp>
          <p:nvSpPr>
            <p:cNvPr id="711" name="Google Shape;711;p33"/>
            <p:cNvSpPr/>
            <p:nvPr/>
          </p:nvSpPr>
          <p:spPr>
            <a:xfrm>
              <a:off x="5665463" y="1455858"/>
              <a:ext cx="2222345" cy="3947358"/>
            </a:xfrm>
            <a:custGeom>
              <a:rect b="b" l="l" r="r" t="t"/>
              <a:pathLst>
                <a:path extrusionOk="0" h="110246" w="62068">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5665463" y="1455858"/>
              <a:ext cx="2222345" cy="3947358"/>
            </a:xfrm>
            <a:custGeom>
              <a:rect b="b" l="l" r="r" t="t"/>
              <a:pathLst>
                <a:path extrusionOk="0" h="110246" w="62068">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gradFill>
              <a:gsLst>
                <a:gs pos="0">
                  <a:schemeClr val="lt2"/>
                </a:gs>
                <a:gs pos="100000">
                  <a:schemeClr val="accent5"/>
                </a:gs>
              </a:gsLst>
              <a:lin ang="2698631" scaled="0"/>
            </a:gradFill>
            <a:ln>
              <a:noFill/>
            </a:ln>
            <a:effectLst>
              <a:outerShdw blurRad="85725" rotWithShape="0" algn="bl" dir="2820000" dist="95250">
                <a:srgbClr val="CCCCCC">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5665463" y="1454784"/>
              <a:ext cx="2222381" cy="3948432"/>
            </a:xfrm>
            <a:custGeom>
              <a:rect b="b" l="l" r="r" t="t"/>
              <a:pathLst>
                <a:path extrusionOk="0" fill="none" h="110276" w="62069">
                  <a:moveTo>
                    <a:pt x="52949" y="110215"/>
                  </a:moveTo>
                  <a:lnTo>
                    <a:pt x="8784" y="110276"/>
                  </a:lnTo>
                  <a:cubicBezTo>
                    <a:pt x="4043" y="110276"/>
                    <a:pt x="152" y="106446"/>
                    <a:pt x="152" y="101765"/>
                  </a:cubicBezTo>
                  <a:lnTo>
                    <a:pt x="0" y="8785"/>
                  </a:lnTo>
                  <a:cubicBezTo>
                    <a:pt x="0" y="4013"/>
                    <a:pt x="3921" y="92"/>
                    <a:pt x="8693" y="92"/>
                  </a:cubicBezTo>
                  <a:lnTo>
                    <a:pt x="53375" y="31"/>
                  </a:lnTo>
                  <a:cubicBezTo>
                    <a:pt x="58147" y="0"/>
                    <a:pt x="62068" y="3921"/>
                    <a:pt x="62038" y="8693"/>
                  </a:cubicBezTo>
                  <a:lnTo>
                    <a:pt x="61612" y="101674"/>
                  </a:lnTo>
                  <a:cubicBezTo>
                    <a:pt x="61582" y="106354"/>
                    <a:pt x="57691" y="110215"/>
                    <a:pt x="52949" y="110215"/>
                  </a:cubicBezTo>
                  <a:close/>
                </a:path>
              </a:pathLst>
            </a:custGeom>
            <a:noFill/>
            <a:ln cap="flat" cmpd="sng" w="2275">
              <a:solidFill>
                <a:srgbClr val="FFFFFF"/>
              </a:solidFill>
              <a:prstDash val="solid"/>
              <a:miter lim="30395"/>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6111671" y="2953418"/>
              <a:ext cx="612767" cy="709583"/>
            </a:xfrm>
            <a:custGeom>
              <a:rect b="b" l="l" r="r" t="t"/>
              <a:pathLst>
                <a:path extrusionOk="0" fill="none" h="19818" w="17114">
                  <a:moveTo>
                    <a:pt x="8602" y="16839"/>
                  </a:moveTo>
                  <a:cubicBezTo>
                    <a:pt x="11794" y="16839"/>
                    <a:pt x="13800" y="14864"/>
                    <a:pt x="13800" y="11520"/>
                  </a:cubicBezTo>
                  <a:lnTo>
                    <a:pt x="13800" y="0"/>
                  </a:lnTo>
                  <a:lnTo>
                    <a:pt x="17113" y="0"/>
                  </a:lnTo>
                  <a:lnTo>
                    <a:pt x="17113" y="11520"/>
                  </a:lnTo>
                  <a:cubicBezTo>
                    <a:pt x="17113" y="16687"/>
                    <a:pt x="13891" y="19818"/>
                    <a:pt x="8572" y="19818"/>
                  </a:cubicBezTo>
                  <a:cubicBezTo>
                    <a:pt x="3253" y="19818"/>
                    <a:pt x="0" y="16687"/>
                    <a:pt x="0" y="11520"/>
                  </a:cubicBezTo>
                  <a:lnTo>
                    <a:pt x="0" y="0"/>
                  </a:lnTo>
                  <a:lnTo>
                    <a:pt x="3313" y="0"/>
                  </a:lnTo>
                  <a:lnTo>
                    <a:pt x="3313" y="11520"/>
                  </a:lnTo>
                  <a:cubicBezTo>
                    <a:pt x="3313" y="14833"/>
                    <a:pt x="5350" y="16839"/>
                    <a:pt x="8602" y="16839"/>
                  </a:cubicBezTo>
                  <a:close/>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6791867" y="2953418"/>
              <a:ext cx="660638" cy="705251"/>
            </a:xfrm>
            <a:custGeom>
              <a:rect b="b" l="l" r="r" t="t"/>
              <a:pathLst>
                <a:path extrusionOk="0" fill="none" h="19697" w="18451">
                  <a:moveTo>
                    <a:pt x="4347" y="0"/>
                  </a:moveTo>
                  <a:lnTo>
                    <a:pt x="9150" y="6839"/>
                  </a:lnTo>
                  <a:lnTo>
                    <a:pt x="14013" y="0"/>
                  </a:lnTo>
                  <a:lnTo>
                    <a:pt x="17873" y="0"/>
                  </a:lnTo>
                  <a:lnTo>
                    <a:pt x="11277" y="9453"/>
                  </a:lnTo>
                  <a:lnTo>
                    <a:pt x="18451" y="19696"/>
                  </a:lnTo>
                  <a:lnTo>
                    <a:pt x="14469" y="19696"/>
                  </a:lnTo>
                  <a:lnTo>
                    <a:pt x="9150" y="12249"/>
                  </a:lnTo>
                  <a:lnTo>
                    <a:pt x="3861" y="19696"/>
                  </a:lnTo>
                  <a:lnTo>
                    <a:pt x="1" y="19696"/>
                  </a:lnTo>
                  <a:lnTo>
                    <a:pt x="7174" y="9605"/>
                  </a:lnTo>
                  <a:lnTo>
                    <a:pt x="487" y="0"/>
                  </a:lnTo>
                  <a:close/>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5765575" y="1550563"/>
              <a:ext cx="2022123" cy="3743807"/>
            </a:xfrm>
            <a:custGeom>
              <a:rect b="b" l="l" r="r" t="t"/>
              <a:pathLst>
                <a:path extrusionOk="0" fill="none" h="104561" w="56476">
                  <a:moveTo>
                    <a:pt x="48178" y="104500"/>
                  </a:moveTo>
                  <a:lnTo>
                    <a:pt x="7964" y="104561"/>
                  </a:lnTo>
                  <a:cubicBezTo>
                    <a:pt x="3678" y="104561"/>
                    <a:pt x="122" y="101065"/>
                    <a:pt x="122" y="96810"/>
                  </a:cubicBezTo>
                  <a:lnTo>
                    <a:pt x="0" y="7994"/>
                  </a:lnTo>
                  <a:cubicBezTo>
                    <a:pt x="0" y="3648"/>
                    <a:pt x="3557" y="91"/>
                    <a:pt x="7903" y="61"/>
                  </a:cubicBezTo>
                  <a:lnTo>
                    <a:pt x="48573" y="0"/>
                  </a:lnTo>
                  <a:cubicBezTo>
                    <a:pt x="52919" y="0"/>
                    <a:pt x="56476" y="3556"/>
                    <a:pt x="56476" y="7933"/>
                  </a:cubicBezTo>
                  <a:lnTo>
                    <a:pt x="56050" y="96719"/>
                  </a:lnTo>
                  <a:cubicBezTo>
                    <a:pt x="56050" y="101005"/>
                    <a:pt x="52494" y="104500"/>
                    <a:pt x="48178" y="104500"/>
                  </a:cubicBezTo>
                  <a:close/>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5923370" y="1737754"/>
              <a:ext cx="240574" cy="239464"/>
            </a:xfrm>
            <a:custGeom>
              <a:rect b="b" l="l" r="r" t="t"/>
              <a:pathLst>
                <a:path extrusionOk="0" h="6688" w="6719">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rgbClr val="ECE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5923370" y="1737754"/>
              <a:ext cx="240574" cy="239464"/>
            </a:xfrm>
            <a:custGeom>
              <a:rect b="b" l="l" r="r" t="t"/>
              <a:pathLst>
                <a:path extrusionOk="0" h="6688" w="6719">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5985420" y="1811764"/>
              <a:ext cx="118658" cy="111031"/>
            </a:xfrm>
            <a:custGeom>
              <a:rect b="b" l="l" r="r" t="t"/>
              <a:pathLst>
                <a:path extrusionOk="0" fill="none" h="3101" w="3314">
                  <a:moveTo>
                    <a:pt x="2371" y="0"/>
                  </a:moveTo>
                  <a:cubicBezTo>
                    <a:pt x="2918" y="274"/>
                    <a:pt x="3314" y="882"/>
                    <a:pt x="3253" y="1550"/>
                  </a:cubicBezTo>
                  <a:cubicBezTo>
                    <a:pt x="3222" y="2432"/>
                    <a:pt x="2462" y="3100"/>
                    <a:pt x="1581" y="3040"/>
                  </a:cubicBezTo>
                  <a:cubicBezTo>
                    <a:pt x="699" y="3009"/>
                    <a:pt x="0" y="2249"/>
                    <a:pt x="61" y="1368"/>
                  </a:cubicBezTo>
                  <a:cubicBezTo>
                    <a:pt x="92" y="790"/>
                    <a:pt x="426" y="274"/>
                    <a:pt x="912" y="31"/>
                  </a:cubicBez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6044177" y="1776925"/>
              <a:ext cx="36" cy="71861"/>
            </a:xfrm>
            <a:custGeom>
              <a:rect b="b" l="l" r="r" t="t"/>
              <a:pathLst>
                <a:path extrusionOk="0" fill="none" h="2007" w="1">
                  <a:moveTo>
                    <a:pt x="1" y="2007"/>
                  </a:moveTo>
                  <a:lnTo>
                    <a:pt x="1" y="0"/>
                  </a:lnTo>
                </a:path>
              </a:pathLst>
            </a:custGeom>
            <a:noFill/>
            <a:ln cap="rnd"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7604918" y="1878384"/>
              <a:ext cx="873300" cy="873300"/>
            </a:xfrm>
            <a:prstGeom prst="roundRect">
              <a:avLst>
                <a:gd fmla="val 16667" name="adj"/>
              </a:avLst>
            </a:prstGeom>
            <a:gradFill>
              <a:gsLst>
                <a:gs pos="0">
                  <a:schemeClr val="accent2"/>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5216629" y="4186232"/>
              <a:ext cx="873300" cy="873300"/>
            </a:xfrm>
            <a:prstGeom prst="roundRect">
              <a:avLst>
                <a:gd fmla="val 16667" name="adj"/>
              </a:avLst>
            </a:prstGeom>
            <a:gradFill>
              <a:gsLst>
                <a:gs pos="0">
                  <a:schemeClr val="accent2"/>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 name="Google Shape;723;p33"/>
            <p:cNvGrpSpPr/>
            <p:nvPr/>
          </p:nvGrpSpPr>
          <p:grpSpPr>
            <a:xfrm>
              <a:off x="7769832" y="2041875"/>
              <a:ext cx="543445" cy="546310"/>
              <a:chOff x="6069423" y="2891892"/>
              <a:chExt cx="362321" cy="364231"/>
            </a:xfrm>
          </p:grpSpPr>
          <p:sp>
            <p:nvSpPr>
              <p:cNvPr id="724" name="Google Shape;724;p33"/>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 name="Google Shape;730;p33"/>
            <p:cNvSpPr/>
            <p:nvPr/>
          </p:nvSpPr>
          <p:spPr>
            <a:xfrm>
              <a:off x="7334911" y="4549376"/>
              <a:ext cx="258000" cy="258000"/>
            </a:xfrm>
            <a:prstGeom prst="roundRect">
              <a:avLst>
                <a:gd fmla="val 16667" name="adj"/>
              </a:avLst>
            </a:prstGeom>
            <a:solidFill>
              <a:schemeClr val="accent2"/>
            </a:soli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1" name="Google Shape;731;p33"/>
            <p:cNvCxnSpPr>
              <a:stCxn id="721" idx="2"/>
              <a:endCxn id="730" idx="3"/>
            </p:cNvCxnSpPr>
            <p:nvPr/>
          </p:nvCxnSpPr>
          <p:spPr>
            <a:xfrm rot="5400000">
              <a:off x="6853868" y="3490584"/>
              <a:ext cx="1926600" cy="448800"/>
            </a:xfrm>
            <a:prstGeom prst="bentConnector2">
              <a:avLst/>
            </a:prstGeom>
            <a:noFill/>
            <a:ln cap="flat" cmpd="sng" w="19050">
              <a:solidFill>
                <a:schemeClr val="accent1"/>
              </a:solidFill>
              <a:prstDash val="dash"/>
              <a:round/>
              <a:headEnd len="med" w="med" type="diamond"/>
              <a:tailEnd len="med" w="med" type="diamond"/>
            </a:ln>
          </p:spPr>
        </p:cxnSp>
        <p:grpSp>
          <p:nvGrpSpPr>
            <p:cNvPr id="732" name="Google Shape;732;p33"/>
            <p:cNvGrpSpPr/>
            <p:nvPr/>
          </p:nvGrpSpPr>
          <p:grpSpPr>
            <a:xfrm>
              <a:off x="5381573" y="4368601"/>
              <a:ext cx="543451" cy="508547"/>
              <a:chOff x="2766264" y="3394042"/>
              <a:chExt cx="294873" cy="275934"/>
            </a:xfrm>
          </p:grpSpPr>
          <p:sp>
            <p:nvSpPr>
              <p:cNvPr id="733" name="Google Shape;733;p33"/>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7" name="Google Shape;737;p33"/>
          <p:cNvGrpSpPr/>
          <p:nvPr/>
        </p:nvGrpSpPr>
        <p:grpSpPr>
          <a:xfrm>
            <a:off x="4881525" y="1458397"/>
            <a:ext cx="431613" cy="583318"/>
            <a:chOff x="4881525" y="1458397"/>
            <a:chExt cx="431613" cy="583318"/>
          </a:xfrm>
        </p:grpSpPr>
        <p:sp>
          <p:nvSpPr>
            <p:cNvPr id="738" name="Google Shape;738;p33"/>
            <p:cNvSpPr/>
            <p:nvPr/>
          </p:nvSpPr>
          <p:spPr>
            <a:xfrm>
              <a:off x="5050337" y="1778915"/>
              <a:ext cx="262800" cy="262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4881525" y="1458397"/>
              <a:ext cx="262800" cy="262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33"/>
          <p:cNvGrpSpPr/>
          <p:nvPr/>
        </p:nvGrpSpPr>
        <p:grpSpPr>
          <a:xfrm>
            <a:off x="558458" y="5473088"/>
            <a:ext cx="680933" cy="492395"/>
            <a:chOff x="558458" y="5473088"/>
            <a:chExt cx="680933" cy="492395"/>
          </a:xfrm>
        </p:grpSpPr>
        <p:sp>
          <p:nvSpPr>
            <p:cNvPr id="741" name="Google Shape;741;p33"/>
            <p:cNvSpPr/>
            <p:nvPr/>
          </p:nvSpPr>
          <p:spPr>
            <a:xfrm>
              <a:off x="558458" y="5473088"/>
              <a:ext cx="389100" cy="389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3"/>
            <p:cNvSpPr/>
            <p:nvPr/>
          </p:nvSpPr>
          <p:spPr>
            <a:xfrm>
              <a:off x="1002992" y="5729084"/>
              <a:ext cx="236400" cy="2364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33"/>
          <p:cNvGrpSpPr/>
          <p:nvPr/>
        </p:nvGrpSpPr>
        <p:grpSpPr>
          <a:xfrm>
            <a:off x="8380955" y="4843207"/>
            <a:ext cx="236400" cy="844443"/>
            <a:chOff x="8435600" y="4843207"/>
            <a:chExt cx="236400" cy="844443"/>
          </a:xfrm>
        </p:grpSpPr>
        <p:sp>
          <p:nvSpPr>
            <p:cNvPr id="744" name="Google Shape;744;p33"/>
            <p:cNvSpPr/>
            <p:nvPr/>
          </p:nvSpPr>
          <p:spPr>
            <a:xfrm>
              <a:off x="8435600" y="4843207"/>
              <a:ext cx="236400" cy="2364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3"/>
            <p:cNvSpPr/>
            <p:nvPr/>
          </p:nvSpPr>
          <p:spPr>
            <a:xfrm>
              <a:off x="8435600" y="5147229"/>
              <a:ext cx="236400" cy="2364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3"/>
            <p:cNvSpPr/>
            <p:nvPr/>
          </p:nvSpPr>
          <p:spPr>
            <a:xfrm>
              <a:off x="8435600" y="5451250"/>
              <a:ext cx="236400" cy="2364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pic>
        <p:nvPicPr>
          <p:cNvPr id="945" name="Google Shape;945;p42"/>
          <p:cNvPicPr preferRelativeResize="0"/>
          <p:nvPr/>
        </p:nvPicPr>
        <p:blipFill rotWithShape="1">
          <a:blip r:embed="rId3">
            <a:alphaModFix/>
          </a:blip>
          <a:srcRect b="0" l="24335" r="26200" t="0"/>
          <a:stretch/>
        </p:blipFill>
        <p:spPr>
          <a:xfrm>
            <a:off x="0" y="695125"/>
            <a:ext cx="4063800" cy="5477076"/>
          </a:xfrm>
          <a:prstGeom prst="rect">
            <a:avLst/>
          </a:prstGeom>
          <a:noFill/>
          <a:ln>
            <a:noFill/>
          </a:ln>
        </p:spPr>
      </p:pic>
      <p:sp>
        <p:nvSpPr>
          <p:cNvPr id="946" name="Google Shape;946;p42"/>
          <p:cNvSpPr txBox="1"/>
          <p:nvPr>
            <p:ph type="title"/>
          </p:nvPr>
        </p:nvSpPr>
        <p:spPr>
          <a:xfrm>
            <a:off x="5014523" y="3405867"/>
            <a:ext cx="36393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947" name="Google Shape;947;p42">
            <a:hlinkClick action="ppaction://hlinksldjump" r:id="rId4"/>
          </p:cNvPr>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BUDGET</a:t>
            </a:r>
            <a:endParaRPr b="1">
              <a:solidFill>
                <a:schemeClr val="accent2"/>
              </a:solidFill>
            </a:endParaRPr>
          </a:p>
        </p:txBody>
      </p:sp>
      <p:sp>
        <p:nvSpPr>
          <p:cNvPr id="948" name="Google Shape;948;p42"/>
          <p:cNvSpPr txBox="1"/>
          <p:nvPr>
            <p:ph idx="1" type="subTitle"/>
          </p:nvPr>
        </p:nvSpPr>
        <p:spPr>
          <a:xfrm>
            <a:off x="5014523" y="4301979"/>
            <a:ext cx="2779800" cy="713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You can enter a subtitle here if you need it</a:t>
            </a:r>
            <a:endParaRPr/>
          </a:p>
        </p:txBody>
      </p:sp>
      <p:sp>
        <p:nvSpPr>
          <p:cNvPr id="949" name="Google Shape;949;p42">
            <a:hlinkClick action="ppaction://hlinksldjump" r:id="rId5"/>
          </p:cNvPr>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950" name="Google Shape;950;p42"/>
          <p:cNvSpPr txBox="1"/>
          <p:nvPr>
            <p:ph idx="6"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951" name="Google Shape;951;p42">
            <a:hlinkClick action="ppaction://hlinksldjump" r:id="rId6"/>
          </p:cNvPr>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952" name="Google Shape;952;p42"/>
          <p:cNvSpPr/>
          <p:nvPr/>
        </p:nvSpPr>
        <p:spPr>
          <a:xfrm>
            <a:off x="5153862" y="1975265"/>
            <a:ext cx="1688442" cy="1332513"/>
          </a:xfrm>
          <a:prstGeom prst="rect">
            <a:avLst/>
          </a:prstGeom>
        </p:spPr>
        <p:txBody>
          <a:bodyPr>
            <a:prstTxWarp prst="textPlain"/>
          </a:bodyPr>
          <a:lstStyle/>
          <a:p>
            <a:pPr lvl="0" algn="ctr"/>
            <a:r>
              <a:rPr b="1" i="0">
                <a:ln cap="flat" cmpd="sng" w="19050">
                  <a:solidFill>
                    <a:schemeClr val="accent1"/>
                  </a:solidFill>
                  <a:prstDash val="solid"/>
                  <a:round/>
                  <a:headEnd len="sm" w="sm" type="none"/>
                  <a:tailEnd len="sm" w="sm" type="none"/>
                </a:ln>
                <a:noFill/>
                <a:latin typeface="Roboto Condensed"/>
              </a:rPr>
              <a:t>02</a:t>
            </a:r>
          </a:p>
        </p:txBody>
      </p:sp>
      <p:grpSp>
        <p:nvGrpSpPr>
          <p:cNvPr id="953" name="Google Shape;953;p42"/>
          <p:cNvGrpSpPr/>
          <p:nvPr/>
        </p:nvGrpSpPr>
        <p:grpSpPr>
          <a:xfrm>
            <a:off x="7626544" y="1675213"/>
            <a:ext cx="703669" cy="670009"/>
            <a:chOff x="3470151" y="1675213"/>
            <a:chExt cx="703669" cy="670009"/>
          </a:xfrm>
        </p:grpSpPr>
        <p:sp>
          <p:nvSpPr>
            <p:cNvPr id="954" name="Google Shape;954;p42"/>
            <p:cNvSpPr/>
            <p:nvPr/>
          </p:nvSpPr>
          <p:spPr>
            <a:xfrm>
              <a:off x="3784720" y="1675213"/>
              <a:ext cx="389100" cy="389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2"/>
            <p:cNvSpPr/>
            <p:nvPr/>
          </p:nvSpPr>
          <p:spPr>
            <a:xfrm>
              <a:off x="3470151" y="2108822"/>
              <a:ext cx="236400" cy="236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42"/>
          <p:cNvGrpSpPr/>
          <p:nvPr/>
        </p:nvGrpSpPr>
        <p:grpSpPr>
          <a:xfrm>
            <a:off x="421293" y="4860733"/>
            <a:ext cx="236400" cy="540421"/>
            <a:chOff x="5500550" y="2643732"/>
            <a:chExt cx="236400" cy="540421"/>
          </a:xfrm>
        </p:grpSpPr>
        <p:sp>
          <p:nvSpPr>
            <p:cNvPr id="957" name="Google Shape;957;p42"/>
            <p:cNvSpPr/>
            <p:nvPr/>
          </p:nvSpPr>
          <p:spPr>
            <a:xfrm>
              <a:off x="5500550" y="2643732"/>
              <a:ext cx="236400" cy="236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2"/>
            <p:cNvSpPr/>
            <p:nvPr/>
          </p:nvSpPr>
          <p:spPr>
            <a:xfrm>
              <a:off x="5500550" y="2947754"/>
              <a:ext cx="236400" cy="236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 name="Google Shape;959;p42"/>
          <p:cNvSpPr/>
          <p:nvPr/>
        </p:nvSpPr>
        <p:spPr>
          <a:xfrm>
            <a:off x="4679193" y="5412704"/>
            <a:ext cx="236400" cy="2364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2"/>
          <p:cNvSpPr/>
          <p:nvPr/>
        </p:nvSpPr>
        <p:spPr>
          <a:xfrm rot="10800000">
            <a:off x="2029098"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2">
            <a:hlinkClick action="ppaction://hlinksldjump" r:id="rId7"/>
          </p:cNvPr>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43"/>
          <p:cNvSpPr txBox="1"/>
          <p:nvPr>
            <p:ph type="title"/>
          </p:nvPr>
        </p:nvSpPr>
        <p:spPr>
          <a:xfrm>
            <a:off x="911758" y="2519538"/>
            <a:ext cx="2011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967" name="Google Shape;967;p43"/>
          <p:cNvSpPr txBox="1"/>
          <p:nvPr>
            <p:ph idx="1" type="subTitle"/>
          </p:nvPr>
        </p:nvSpPr>
        <p:spPr>
          <a:xfrm>
            <a:off x="911758" y="3106063"/>
            <a:ext cx="20118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968" name="Google Shape;968;p43"/>
          <p:cNvSpPr txBox="1"/>
          <p:nvPr>
            <p:ph idx="2" type="title"/>
          </p:nvPr>
        </p:nvSpPr>
        <p:spPr>
          <a:xfrm>
            <a:off x="3566098" y="2519538"/>
            <a:ext cx="2011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969" name="Google Shape;969;p43"/>
          <p:cNvSpPr txBox="1"/>
          <p:nvPr>
            <p:ph idx="3" type="subTitle"/>
          </p:nvPr>
        </p:nvSpPr>
        <p:spPr>
          <a:xfrm>
            <a:off x="3566098" y="3106063"/>
            <a:ext cx="20118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970" name="Google Shape;970;p43"/>
          <p:cNvSpPr txBox="1"/>
          <p:nvPr>
            <p:ph idx="4" type="title"/>
          </p:nvPr>
        </p:nvSpPr>
        <p:spPr>
          <a:xfrm>
            <a:off x="911758" y="4029138"/>
            <a:ext cx="2011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971" name="Google Shape;971;p43"/>
          <p:cNvSpPr txBox="1"/>
          <p:nvPr>
            <p:ph idx="5" type="subTitle"/>
          </p:nvPr>
        </p:nvSpPr>
        <p:spPr>
          <a:xfrm>
            <a:off x="911758" y="4615663"/>
            <a:ext cx="20118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972" name="Google Shape;972;p43"/>
          <p:cNvSpPr txBox="1"/>
          <p:nvPr>
            <p:ph idx="6" type="title"/>
          </p:nvPr>
        </p:nvSpPr>
        <p:spPr>
          <a:xfrm>
            <a:off x="3566098" y="4029138"/>
            <a:ext cx="2011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973" name="Google Shape;973;p43"/>
          <p:cNvSpPr txBox="1"/>
          <p:nvPr>
            <p:ph idx="7" type="subTitle"/>
          </p:nvPr>
        </p:nvSpPr>
        <p:spPr>
          <a:xfrm>
            <a:off x="3566100" y="4615663"/>
            <a:ext cx="20118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974" name="Google Shape;974;p43"/>
          <p:cNvSpPr txBox="1"/>
          <p:nvPr>
            <p:ph idx="8" type="title"/>
          </p:nvPr>
        </p:nvSpPr>
        <p:spPr>
          <a:xfrm>
            <a:off x="6220442" y="2519538"/>
            <a:ext cx="2011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975" name="Google Shape;975;p43"/>
          <p:cNvSpPr txBox="1"/>
          <p:nvPr>
            <p:ph idx="9" type="subTitle"/>
          </p:nvPr>
        </p:nvSpPr>
        <p:spPr>
          <a:xfrm>
            <a:off x="6220442" y="3106063"/>
            <a:ext cx="20118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976" name="Google Shape;976;p43"/>
          <p:cNvSpPr txBox="1"/>
          <p:nvPr>
            <p:ph idx="13" type="title"/>
          </p:nvPr>
        </p:nvSpPr>
        <p:spPr>
          <a:xfrm>
            <a:off x="6220442" y="4029138"/>
            <a:ext cx="2011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977" name="Google Shape;977;p43"/>
          <p:cNvSpPr txBox="1"/>
          <p:nvPr>
            <p:ph idx="14" type="subTitle"/>
          </p:nvPr>
        </p:nvSpPr>
        <p:spPr>
          <a:xfrm>
            <a:off x="6220442" y="4615663"/>
            <a:ext cx="20118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978" name="Google Shape;978;p43"/>
          <p:cNvSpPr txBox="1"/>
          <p:nvPr>
            <p:ph idx="15"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979" name="Google Shape;979;p43">
            <a:hlinkClick action="ppaction://hlinksldjump" r:id="rId3"/>
          </p:cNvPr>
          <p:cNvSpPr txBox="1"/>
          <p:nvPr>
            <p:ph idx="16"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980" name="Google Shape;980;p43">
            <a:hlinkClick action="ppaction://hlinksldjump" r:id="rId4"/>
          </p:cNvPr>
          <p:cNvSpPr txBox="1"/>
          <p:nvPr>
            <p:ph idx="17"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BUDGET</a:t>
            </a:r>
            <a:endParaRPr b="1">
              <a:solidFill>
                <a:schemeClr val="accent2"/>
              </a:solidFill>
            </a:endParaRPr>
          </a:p>
        </p:txBody>
      </p:sp>
      <p:sp>
        <p:nvSpPr>
          <p:cNvPr id="981" name="Google Shape;981;p43">
            <a:hlinkClick action="ppaction://hlinksldjump" r:id="rId5"/>
          </p:cNvPr>
          <p:cNvSpPr txBox="1"/>
          <p:nvPr>
            <p:ph idx="18"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982" name="Google Shape;982;p43">
            <a:hlinkClick action="ppaction://hlinksldjump" r:id="rId6"/>
          </p:cNvPr>
          <p:cNvSpPr txBox="1"/>
          <p:nvPr>
            <p:ph idx="19"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983" name="Google Shape;983;p43"/>
          <p:cNvSpPr/>
          <p:nvPr/>
        </p:nvSpPr>
        <p:spPr>
          <a:xfrm rot="10800000">
            <a:off x="2029098"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 name="Google Shape;984;p43"/>
          <p:cNvGrpSpPr/>
          <p:nvPr/>
        </p:nvGrpSpPr>
        <p:grpSpPr>
          <a:xfrm>
            <a:off x="7746985" y="942329"/>
            <a:ext cx="1715052" cy="1641270"/>
            <a:chOff x="5621097" y="1500761"/>
            <a:chExt cx="371424" cy="355446"/>
          </a:xfrm>
        </p:grpSpPr>
        <p:sp>
          <p:nvSpPr>
            <p:cNvPr id="985" name="Google Shape;985;p43"/>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3"/>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43"/>
          <p:cNvGrpSpPr/>
          <p:nvPr/>
        </p:nvGrpSpPr>
        <p:grpSpPr>
          <a:xfrm>
            <a:off x="1545339" y="1661925"/>
            <a:ext cx="502617" cy="484800"/>
            <a:chOff x="7661865" y="2281676"/>
            <a:chExt cx="576461" cy="556027"/>
          </a:xfrm>
        </p:grpSpPr>
        <p:sp>
          <p:nvSpPr>
            <p:cNvPr id="988" name="Google Shape;988;p43"/>
            <p:cNvSpPr/>
            <p:nvPr/>
          </p:nvSpPr>
          <p:spPr>
            <a:xfrm>
              <a:off x="7661865" y="2579703"/>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3"/>
            <p:cNvSpPr/>
            <p:nvPr/>
          </p:nvSpPr>
          <p:spPr>
            <a:xfrm>
              <a:off x="7980327" y="2281676"/>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 name="Google Shape;990;p43"/>
          <p:cNvSpPr/>
          <p:nvPr/>
        </p:nvSpPr>
        <p:spPr>
          <a:xfrm>
            <a:off x="7152550" y="1887318"/>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 name="Google Shape;991;p43"/>
          <p:cNvGrpSpPr/>
          <p:nvPr/>
        </p:nvGrpSpPr>
        <p:grpSpPr>
          <a:xfrm>
            <a:off x="7408350" y="5643697"/>
            <a:ext cx="751645" cy="221700"/>
            <a:chOff x="7408350" y="5643697"/>
            <a:chExt cx="751645" cy="221700"/>
          </a:xfrm>
        </p:grpSpPr>
        <p:sp>
          <p:nvSpPr>
            <p:cNvPr id="992" name="Google Shape;992;p43"/>
            <p:cNvSpPr/>
            <p:nvPr/>
          </p:nvSpPr>
          <p:spPr>
            <a:xfrm>
              <a:off x="7408350" y="5643697"/>
              <a:ext cx="221700" cy="2217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3"/>
            <p:cNvSpPr/>
            <p:nvPr/>
          </p:nvSpPr>
          <p:spPr>
            <a:xfrm>
              <a:off x="7673323" y="5643697"/>
              <a:ext cx="221700" cy="2217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3"/>
            <p:cNvSpPr/>
            <p:nvPr/>
          </p:nvSpPr>
          <p:spPr>
            <a:xfrm>
              <a:off x="7938296" y="5643697"/>
              <a:ext cx="221700" cy="2217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 name="Google Shape;995;p43"/>
          <p:cNvSpPr txBox="1"/>
          <p:nvPr>
            <p:ph idx="20"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PARTNERS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9" name="Shape 999"/>
        <p:cNvGrpSpPr/>
        <p:nvPr/>
      </p:nvGrpSpPr>
      <p:grpSpPr>
        <a:xfrm>
          <a:off x="0" y="0"/>
          <a:ext cx="0" cy="0"/>
          <a:chOff x="0" y="0"/>
          <a:chExt cx="0" cy="0"/>
        </a:xfrm>
      </p:grpSpPr>
      <p:sp>
        <p:nvSpPr>
          <p:cNvPr id="1000" name="Google Shape;1000;p44"/>
          <p:cNvSpPr txBox="1"/>
          <p:nvPr>
            <p:ph type="title"/>
          </p:nvPr>
        </p:nvSpPr>
        <p:spPr>
          <a:xfrm>
            <a:off x="2125800" y="2424539"/>
            <a:ext cx="4892400" cy="105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a:t>
            </a:r>
            <a:endParaRPr/>
          </a:p>
        </p:txBody>
      </p:sp>
      <p:sp>
        <p:nvSpPr>
          <p:cNvPr id="1001" name="Google Shape;1001;p44"/>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002" name="Google Shape;1002;p44">
            <a:hlinkClick action="ppaction://hlinksldjump" r:id="rId3"/>
          </p:cNvPr>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003" name="Google Shape;1003;p44">
            <a:hlinkClick action="ppaction://hlinksldjump" r:id="rId4"/>
          </p:cNvPr>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BUDGET</a:t>
            </a:r>
            <a:endParaRPr b="1">
              <a:solidFill>
                <a:schemeClr val="accent2"/>
              </a:solidFill>
            </a:endParaRPr>
          </a:p>
        </p:txBody>
      </p:sp>
      <p:sp>
        <p:nvSpPr>
          <p:cNvPr id="1004" name="Google Shape;1004;p44">
            <a:hlinkClick action="ppaction://hlinksldjump" r:id="rId5"/>
          </p:cNvPr>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1005" name="Google Shape;1005;p44">
            <a:hlinkClick action="ppaction://hlinksldjump" r:id="rId6"/>
          </p:cNvPr>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006" name="Google Shape;1006;p44"/>
          <p:cNvSpPr/>
          <p:nvPr/>
        </p:nvSpPr>
        <p:spPr>
          <a:xfrm>
            <a:off x="7415553" y="1990274"/>
            <a:ext cx="237300" cy="2373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4"/>
          <p:cNvSpPr/>
          <p:nvPr/>
        </p:nvSpPr>
        <p:spPr>
          <a:xfrm>
            <a:off x="5573204" y="1116799"/>
            <a:ext cx="697200" cy="697200"/>
          </a:xfrm>
          <a:prstGeom prst="roundRect">
            <a:avLst>
              <a:gd fmla="val 16667" name="adj"/>
            </a:avLst>
          </a:prstGeom>
          <a:gradFill>
            <a:gsLst>
              <a:gs pos="0">
                <a:schemeClr val="accent2"/>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4"/>
          <p:cNvSpPr/>
          <p:nvPr/>
        </p:nvSpPr>
        <p:spPr>
          <a:xfrm>
            <a:off x="3403871" y="5044002"/>
            <a:ext cx="697200" cy="697200"/>
          </a:xfrm>
          <a:prstGeom prst="roundRect">
            <a:avLst>
              <a:gd fmla="val 16667" name="adj"/>
            </a:avLst>
          </a:prstGeom>
          <a:gradFill>
            <a:gsLst>
              <a:gs pos="0">
                <a:schemeClr val="accent2"/>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 name="Google Shape;1009;p44"/>
          <p:cNvGrpSpPr/>
          <p:nvPr/>
        </p:nvGrpSpPr>
        <p:grpSpPr>
          <a:xfrm>
            <a:off x="926374" y="4351501"/>
            <a:ext cx="621956" cy="560400"/>
            <a:chOff x="828474" y="4714951"/>
            <a:chExt cx="621956" cy="560400"/>
          </a:xfrm>
        </p:grpSpPr>
        <p:sp>
          <p:nvSpPr>
            <p:cNvPr id="1010" name="Google Shape;1010;p44"/>
            <p:cNvSpPr/>
            <p:nvPr/>
          </p:nvSpPr>
          <p:spPr>
            <a:xfrm>
              <a:off x="828474" y="4714951"/>
              <a:ext cx="323100" cy="3231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4"/>
            <p:cNvSpPr/>
            <p:nvPr/>
          </p:nvSpPr>
          <p:spPr>
            <a:xfrm>
              <a:off x="1213129" y="5038050"/>
              <a:ext cx="237300" cy="237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44"/>
          <p:cNvGrpSpPr/>
          <p:nvPr/>
        </p:nvGrpSpPr>
        <p:grpSpPr>
          <a:xfrm>
            <a:off x="5715287" y="1262747"/>
            <a:ext cx="413045" cy="405306"/>
            <a:chOff x="1329585" y="1989925"/>
            <a:chExt cx="341472" cy="335074"/>
          </a:xfrm>
        </p:grpSpPr>
        <p:sp>
          <p:nvSpPr>
            <p:cNvPr id="1013" name="Google Shape;1013;p44"/>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4"/>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4"/>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44"/>
          <p:cNvGrpSpPr/>
          <p:nvPr/>
        </p:nvGrpSpPr>
        <p:grpSpPr>
          <a:xfrm>
            <a:off x="3476568" y="5189940"/>
            <a:ext cx="551809" cy="405310"/>
            <a:chOff x="2278533" y="2937377"/>
            <a:chExt cx="346788" cy="254704"/>
          </a:xfrm>
        </p:grpSpPr>
        <p:sp>
          <p:nvSpPr>
            <p:cNvPr id="1017" name="Google Shape;1017;p44"/>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4"/>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 name="Google Shape;1019;p44"/>
          <p:cNvSpPr/>
          <p:nvPr/>
        </p:nvSpPr>
        <p:spPr>
          <a:xfrm rot="10800000">
            <a:off x="2029089"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0" name="Google Shape;1020;p44"/>
          <p:cNvCxnSpPr>
            <a:endCxn id="1007" idx="3"/>
          </p:cNvCxnSpPr>
          <p:nvPr/>
        </p:nvCxnSpPr>
        <p:spPr>
          <a:xfrm rot="10800000">
            <a:off x="6270404" y="1465399"/>
            <a:ext cx="3156000" cy="4800"/>
          </a:xfrm>
          <a:prstGeom prst="bentConnector3">
            <a:avLst>
              <a:gd fmla="val 50000" name="adj1"/>
            </a:avLst>
          </a:prstGeom>
          <a:noFill/>
          <a:ln cap="flat" cmpd="sng" w="19050">
            <a:solidFill>
              <a:schemeClr val="accent1"/>
            </a:solidFill>
            <a:prstDash val="dash"/>
            <a:round/>
            <a:headEnd len="med" w="med" type="none"/>
            <a:tailEnd len="med" w="med" type="diamond"/>
          </a:ln>
        </p:spPr>
      </p:cxnSp>
      <p:cxnSp>
        <p:nvCxnSpPr>
          <p:cNvPr id="1021" name="Google Shape;1021;p44"/>
          <p:cNvCxnSpPr>
            <a:stCxn id="1008" idx="3"/>
          </p:cNvCxnSpPr>
          <p:nvPr/>
        </p:nvCxnSpPr>
        <p:spPr>
          <a:xfrm>
            <a:off x="4101071" y="5392602"/>
            <a:ext cx="5352600" cy="0"/>
          </a:xfrm>
          <a:prstGeom prst="straightConnector1">
            <a:avLst/>
          </a:prstGeom>
          <a:noFill/>
          <a:ln cap="flat" cmpd="sng" w="19050">
            <a:solidFill>
              <a:schemeClr val="accent1"/>
            </a:solidFill>
            <a:prstDash val="dash"/>
            <a:round/>
            <a:headEnd len="med" w="med" type="diamond"/>
            <a:tailEnd len="med" w="med" type="none"/>
          </a:ln>
        </p:spPr>
      </p:cxnSp>
      <p:sp>
        <p:nvSpPr>
          <p:cNvPr id="1022" name="Google Shape;1022;p44"/>
          <p:cNvSpPr/>
          <p:nvPr/>
        </p:nvSpPr>
        <p:spPr>
          <a:xfrm>
            <a:off x="2994657" y="3517455"/>
            <a:ext cx="3154677" cy="779392"/>
          </a:xfrm>
          <a:prstGeom prst="rect">
            <a:avLst/>
          </a:prstGeom>
        </p:spPr>
        <p:txBody>
          <a:bodyPr>
            <a:prstTxWarp prst="textPlain"/>
          </a:bodyPr>
          <a:lstStyle/>
          <a:p>
            <a:pPr lvl="0" algn="ctr"/>
            <a:r>
              <a:rPr b="1" i="0">
                <a:ln cap="flat" cmpd="sng" w="19050">
                  <a:solidFill>
                    <a:schemeClr val="accent1"/>
                  </a:solidFill>
                  <a:prstDash val="solid"/>
                  <a:round/>
                  <a:headEnd len="sm" w="sm" type="none"/>
                  <a:tailEnd len="sm" w="sm" type="none"/>
                </a:ln>
                <a:noFill/>
                <a:latin typeface="Roboto Condensed"/>
              </a:rPr>
              <a:t>WORDS</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6" name="Shape 1026"/>
        <p:cNvGrpSpPr/>
        <p:nvPr/>
      </p:nvGrpSpPr>
      <p:grpSpPr>
        <a:xfrm>
          <a:off x="0" y="0"/>
          <a:ext cx="0" cy="0"/>
          <a:chOff x="0" y="0"/>
          <a:chExt cx="0" cy="0"/>
        </a:xfrm>
      </p:grpSpPr>
      <p:sp>
        <p:nvSpPr>
          <p:cNvPr id="1027" name="Google Shape;1027;p45"/>
          <p:cNvSpPr txBox="1"/>
          <p:nvPr>
            <p:ph type="title"/>
          </p:nvPr>
        </p:nvSpPr>
        <p:spPr>
          <a:xfrm>
            <a:off x="1284000" y="2247312"/>
            <a:ext cx="6576000" cy="167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1028" name="Google Shape;1028;p45"/>
          <p:cNvSpPr txBox="1"/>
          <p:nvPr>
            <p:ph idx="1" type="subTitle"/>
          </p:nvPr>
        </p:nvSpPr>
        <p:spPr>
          <a:xfrm>
            <a:off x="1284000" y="4018188"/>
            <a:ext cx="6576000" cy="59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1029" name="Google Shape;1029;p45"/>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030" name="Google Shape;1030;p45">
            <a:hlinkClick action="ppaction://hlinksldjump" r:id="rId3"/>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031" name="Google Shape;1031;p45">
            <a:hlinkClick action="ppaction://hlinksldjump" r:id="rId4"/>
          </p:cNvPr>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BUDGET</a:t>
            </a:r>
            <a:endParaRPr b="1">
              <a:solidFill>
                <a:schemeClr val="accent2"/>
              </a:solidFill>
            </a:endParaRPr>
          </a:p>
        </p:txBody>
      </p:sp>
      <p:sp>
        <p:nvSpPr>
          <p:cNvPr id="1032" name="Google Shape;1032;p45">
            <a:hlinkClick action="ppaction://hlinksldjump" r:id="rId5"/>
          </p:cNvPr>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1033" name="Google Shape;1033;p45">
            <a:hlinkClick action="ppaction://hlinksldjump" r:id="rId6"/>
          </p:cNvPr>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034" name="Google Shape;1034;p45"/>
          <p:cNvSpPr/>
          <p:nvPr/>
        </p:nvSpPr>
        <p:spPr>
          <a:xfrm rot="10800000">
            <a:off x="2029089"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 name="Google Shape;1035;p45"/>
          <p:cNvGrpSpPr/>
          <p:nvPr/>
        </p:nvGrpSpPr>
        <p:grpSpPr>
          <a:xfrm>
            <a:off x="7621331" y="4919911"/>
            <a:ext cx="614277" cy="592503"/>
            <a:chOff x="7661865" y="2281676"/>
            <a:chExt cx="576461" cy="556027"/>
          </a:xfrm>
        </p:grpSpPr>
        <p:sp>
          <p:nvSpPr>
            <p:cNvPr id="1036" name="Google Shape;1036;p45"/>
            <p:cNvSpPr/>
            <p:nvPr/>
          </p:nvSpPr>
          <p:spPr>
            <a:xfrm>
              <a:off x="7661865" y="2579703"/>
              <a:ext cx="258000" cy="258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7980327" y="2281676"/>
              <a:ext cx="258000" cy="258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 name="Google Shape;1038;p45"/>
          <p:cNvSpPr/>
          <p:nvPr/>
        </p:nvSpPr>
        <p:spPr>
          <a:xfrm>
            <a:off x="1666400" y="1546602"/>
            <a:ext cx="362700" cy="3627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 name="Google Shape;1039;p45"/>
          <p:cNvGrpSpPr/>
          <p:nvPr/>
        </p:nvGrpSpPr>
        <p:grpSpPr>
          <a:xfrm>
            <a:off x="7689359" y="1909293"/>
            <a:ext cx="222000" cy="502950"/>
            <a:chOff x="690709" y="1212543"/>
            <a:chExt cx="222000" cy="502950"/>
          </a:xfrm>
        </p:grpSpPr>
        <p:sp>
          <p:nvSpPr>
            <p:cNvPr id="1040" name="Google Shape;1040;p45"/>
            <p:cNvSpPr/>
            <p:nvPr/>
          </p:nvSpPr>
          <p:spPr>
            <a:xfrm>
              <a:off x="690709" y="1493493"/>
              <a:ext cx="222000" cy="222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5"/>
            <p:cNvSpPr/>
            <p:nvPr/>
          </p:nvSpPr>
          <p:spPr>
            <a:xfrm>
              <a:off x="690709" y="1212543"/>
              <a:ext cx="222000" cy="222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 name="Google Shape;1042;p45"/>
          <p:cNvGrpSpPr/>
          <p:nvPr/>
        </p:nvGrpSpPr>
        <p:grpSpPr>
          <a:xfrm>
            <a:off x="-401102" y="3689847"/>
            <a:ext cx="2023001" cy="2025142"/>
            <a:chOff x="3539102" y="2427549"/>
            <a:chExt cx="355099" cy="355481"/>
          </a:xfrm>
        </p:grpSpPr>
        <p:sp>
          <p:nvSpPr>
            <p:cNvPr id="1043" name="Google Shape;1043;p45"/>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5"/>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48" name="Shape 1048"/>
        <p:cNvGrpSpPr/>
        <p:nvPr/>
      </p:nvGrpSpPr>
      <p:grpSpPr>
        <a:xfrm>
          <a:off x="0" y="0"/>
          <a:ext cx="0" cy="0"/>
          <a:chOff x="0" y="0"/>
          <a:chExt cx="0" cy="0"/>
        </a:xfrm>
      </p:grpSpPr>
      <p:sp>
        <p:nvSpPr>
          <p:cNvPr id="1049" name="Google Shape;1049;p46"/>
          <p:cNvSpPr txBox="1"/>
          <p:nvPr>
            <p:ph type="title"/>
          </p:nvPr>
        </p:nvSpPr>
        <p:spPr>
          <a:xfrm>
            <a:off x="539500" y="5167948"/>
            <a:ext cx="4173600" cy="46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a:t>
            </a:r>
            <a:endParaRPr/>
          </a:p>
        </p:txBody>
      </p:sp>
      <p:grpSp>
        <p:nvGrpSpPr>
          <p:cNvPr id="1050" name="Google Shape;1050;p46"/>
          <p:cNvGrpSpPr/>
          <p:nvPr/>
        </p:nvGrpSpPr>
        <p:grpSpPr>
          <a:xfrm>
            <a:off x="8339186" y="865625"/>
            <a:ext cx="207000" cy="733945"/>
            <a:chOff x="8339186" y="865625"/>
            <a:chExt cx="207000" cy="733945"/>
          </a:xfrm>
        </p:grpSpPr>
        <p:sp>
          <p:nvSpPr>
            <p:cNvPr id="1051" name="Google Shape;1051;p46"/>
            <p:cNvSpPr/>
            <p:nvPr/>
          </p:nvSpPr>
          <p:spPr>
            <a:xfrm>
              <a:off x="8339186" y="865625"/>
              <a:ext cx="207000" cy="207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6"/>
            <p:cNvSpPr/>
            <p:nvPr/>
          </p:nvSpPr>
          <p:spPr>
            <a:xfrm>
              <a:off x="8339186" y="1129098"/>
              <a:ext cx="207000" cy="207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6"/>
            <p:cNvSpPr/>
            <p:nvPr/>
          </p:nvSpPr>
          <p:spPr>
            <a:xfrm>
              <a:off x="8339186" y="1392571"/>
              <a:ext cx="207000" cy="207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46"/>
          <p:cNvGrpSpPr/>
          <p:nvPr/>
        </p:nvGrpSpPr>
        <p:grpSpPr>
          <a:xfrm>
            <a:off x="3833061" y="4286998"/>
            <a:ext cx="743414" cy="549557"/>
            <a:chOff x="3833061" y="4286998"/>
            <a:chExt cx="743414" cy="549557"/>
          </a:xfrm>
        </p:grpSpPr>
        <p:sp>
          <p:nvSpPr>
            <p:cNvPr id="1055" name="Google Shape;1055;p46"/>
            <p:cNvSpPr/>
            <p:nvPr/>
          </p:nvSpPr>
          <p:spPr>
            <a:xfrm>
              <a:off x="4133375" y="4393455"/>
              <a:ext cx="443100" cy="4431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6"/>
            <p:cNvSpPr/>
            <p:nvPr/>
          </p:nvSpPr>
          <p:spPr>
            <a:xfrm>
              <a:off x="3833061" y="4286998"/>
              <a:ext cx="207000" cy="207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 name="Google Shape;1057;p46"/>
          <p:cNvSpPr/>
          <p:nvPr/>
        </p:nvSpPr>
        <p:spPr>
          <a:xfrm>
            <a:off x="373893" y="2418078"/>
            <a:ext cx="331200" cy="3312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6"/>
          <p:cNvSpPr/>
          <p:nvPr/>
        </p:nvSpPr>
        <p:spPr>
          <a:xfrm>
            <a:off x="632960" y="5709581"/>
            <a:ext cx="3959357" cy="331480"/>
          </a:xfrm>
          <a:prstGeom prst="rect">
            <a:avLst/>
          </a:prstGeom>
        </p:spPr>
        <p:txBody>
          <a:bodyPr>
            <a:prstTxWarp prst="textPlain"/>
          </a:bodyPr>
          <a:lstStyle/>
          <a:p>
            <a:pPr lvl="0" algn="ctr"/>
            <a:r>
              <a:rPr b="1" i="0">
                <a:ln cap="flat" cmpd="sng" w="19050">
                  <a:solidFill>
                    <a:schemeClr val="accent1"/>
                  </a:solidFill>
                  <a:prstDash val="solid"/>
                  <a:round/>
                  <a:headEnd len="sm" w="sm" type="none"/>
                  <a:tailEnd len="sm" w="sm" type="none"/>
                </a:ln>
                <a:noFill/>
                <a:latin typeface="Roboto Condensed"/>
              </a:rPr>
              <a:t>A THOUSAND WORDS</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sp>
        <p:nvSpPr>
          <p:cNvPr id="1063" name="Google Shape;1063;p47"/>
          <p:cNvSpPr txBox="1"/>
          <p:nvPr>
            <p:ph idx="2" type="subTitle"/>
          </p:nvPr>
        </p:nvSpPr>
        <p:spPr>
          <a:xfrm>
            <a:off x="4955795" y="3893669"/>
            <a:ext cx="2340900" cy="53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064" name="Google Shape;1064;p47">
            <a:hlinkClick action="ppaction://hlinksldjump" r:id="rId3"/>
          </p:cNvPr>
          <p:cNvSpPr txBox="1"/>
          <p:nvPr>
            <p:ph idx="6"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065" name="Google Shape;1065;p47"/>
          <p:cNvSpPr txBox="1"/>
          <p:nvPr>
            <p:ph idx="3" type="subTitle"/>
          </p:nvPr>
        </p:nvSpPr>
        <p:spPr>
          <a:xfrm>
            <a:off x="1847305" y="4427859"/>
            <a:ext cx="22911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closest planet to the Sun and the smallest one in the Solar System</a:t>
            </a:r>
            <a:endParaRPr/>
          </a:p>
        </p:txBody>
      </p:sp>
      <p:sp>
        <p:nvSpPr>
          <p:cNvPr id="1066" name="Google Shape;1066;p47"/>
          <p:cNvSpPr txBox="1"/>
          <p:nvPr>
            <p:ph idx="4" type="subTitle"/>
          </p:nvPr>
        </p:nvSpPr>
        <p:spPr>
          <a:xfrm>
            <a:off x="4955795" y="4427859"/>
            <a:ext cx="22911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067" name="Google Shape;1067;p47">
            <a:hlinkClick action="ppaction://hlinksldjump" r:id="rId4"/>
          </p:cNvPr>
          <p:cNvSpPr txBox="1"/>
          <p:nvPr>
            <p:ph idx="5"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068" name="Google Shape;1068;p47">
            <a:hlinkClick action="ppaction://hlinksldjump" r:id="rId5"/>
          </p:cNvPr>
          <p:cNvSpPr txBox="1"/>
          <p:nvPr>
            <p:ph idx="7"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PROJECT</a:t>
            </a:r>
            <a:endParaRPr b="1">
              <a:solidFill>
                <a:schemeClr val="accent2"/>
              </a:solidFill>
            </a:endParaRPr>
          </a:p>
        </p:txBody>
      </p:sp>
      <p:sp>
        <p:nvSpPr>
          <p:cNvPr id="1069" name="Google Shape;1069;p47"/>
          <p:cNvSpPr txBox="1"/>
          <p:nvPr>
            <p:ph idx="1" type="subTitle"/>
          </p:nvPr>
        </p:nvSpPr>
        <p:spPr>
          <a:xfrm>
            <a:off x="1847305" y="3893669"/>
            <a:ext cx="2340900" cy="53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070" name="Google Shape;1070;p47">
            <a:hlinkClick action="ppaction://hlinksldjump" r:id="rId6"/>
          </p:cNvPr>
          <p:cNvSpPr txBox="1"/>
          <p:nvPr>
            <p:ph idx="8"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071" name="Google Shape;1071;p47"/>
          <p:cNvSpPr/>
          <p:nvPr/>
        </p:nvSpPr>
        <p:spPr>
          <a:xfrm>
            <a:off x="1847305" y="2424096"/>
            <a:ext cx="1154700" cy="1154700"/>
          </a:xfrm>
          <a:prstGeom prst="roundRect">
            <a:avLst>
              <a:gd fmla="val 16667" name="adj"/>
            </a:avLst>
          </a:prstGeom>
          <a:gradFill>
            <a:gsLst>
              <a:gs pos="0">
                <a:schemeClr val="lt2"/>
              </a:gs>
              <a:gs pos="50000">
                <a:srgbClr val="FFFFFF"/>
              </a:gs>
              <a:gs pos="100000">
                <a:schemeClr val="accent5"/>
              </a:gs>
            </a:gsLst>
            <a:lin ang="2698631"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7"/>
          <p:cNvSpPr/>
          <p:nvPr/>
        </p:nvSpPr>
        <p:spPr>
          <a:xfrm>
            <a:off x="1952462" y="2529246"/>
            <a:ext cx="944400" cy="9444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7"/>
          <p:cNvSpPr/>
          <p:nvPr/>
        </p:nvSpPr>
        <p:spPr>
          <a:xfrm>
            <a:off x="4955795" y="2424096"/>
            <a:ext cx="1154700" cy="1154700"/>
          </a:xfrm>
          <a:prstGeom prst="roundRect">
            <a:avLst>
              <a:gd fmla="val 16667" name="adj"/>
            </a:avLst>
          </a:prstGeom>
          <a:gradFill>
            <a:gsLst>
              <a:gs pos="0">
                <a:schemeClr val="lt2"/>
              </a:gs>
              <a:gs pos="50000">
                <a:srgbClr val="FFFFFF"/>
              </a:gs>
              <a:gs pos="100000">
                <a:schemeClr val="accent5"/>
              </a:gs>
            </a:gsLst>
            <a:lin ang="2698631"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7"/>
          <p:cNvSpPr/>
          <p:nvPr/>
        </p:nvSpPr>
        <p:spPr>
          <a:xfrm>
            <a:off x="5060962" y="2529246"/>
            <a:ext cx="944400" cy="9444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 name="Google Shape;1075;p47"/>
          <p:cNvGrpSpPr/>
          <p:nvPr/>
        </p:nvGrpSpPr>
        <p:grpSpPr>
          <a:xfrm>
            <a:off x="2115075" y="2713440"/>
            <a:ext cx="619144" cy="576012"/>
            <a:chOff x="6099375" y="2456075"/>
            <a:chExt cx="337684" cy="314194"/>
          </a:xfrm>
        </p:grpSpPr>
        <p:sp>
          <p:nvSpPr>
            <p:cNvPr id="1076" name="Google Shape;1076;p4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47"/>
          <p:cNvGrpSpPr/>
          <p:nvPr/>
        </p:nvGrpSpPr>
        <p:grpSpPr>
          <a:xfrm>
            <a:off x="5223584" y="2691517"/>
            <a:ext cx="619151" cy="619858"/>
            <a:chOff x="3725461" y="2444712"/>
            <a:chExt cx="334279" cy="334661"/>
          </a:xfrm>
        </p:grpSpPr>
        <p:sp>
          <p:nvSpPr>
            <p:cNvPr id="1079" name="Google Shape;1079;p4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47"/>
          <p:cNvSpPr/>
          <p:nvPr/>
        </p:nvSpPr>
        <p:spPr>
          <a:xfrm rot="10800000">
            <a:off x="2977323"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 name="Google Shape;1087;p47"/>
          <p:cNvGrpSpPr/>
          <p:nvPr/>
        </p:nvGrpSpPr>
        <p:grpSpPr>
          <a:xfrm>
            <a:off x="701896" y="1667408"/>
            <a:ext cx="493475" cy="514425"/>
            <a:chOff x="7025787" y="2427970"/>
            <a:chExt cx="493475" cy="514425"/>
          </a:xfrm>
        </p:grpSpPr>
        <p:sp>
          <p:nvSpPr>
            <p:cNvPr id="1088" name="Google Shape;1088;p47"/>
            <p:cNvSpPr/>
            <p:nvPr/>
          </p:nvSpPr>
          <p:spPr>
            <a:xfrm>
              <a:off x="7025787" y="2726395"/>
              <a:ext cx="216000" cy="216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7"/>
            <p:cNvSpPr/>
            <p:nvPr/>
          </p:nvSpPr>
          <p:spPr>
            <a:xfrm>
              <a:off x="7025787" y="2427970"/>
              <a:ext cx="216000" cy="216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7"/>
            <p:cNvSpPr/>
            <p:nvPr/>
          </p:nvSpPr>
          <p:spPr>
            <a:xfrm>
              <a:off x="7303262" y="2427970"/>
              <a:ext cx="216000" cy="216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47"/>
          <p:cNvGrpSpPr/>
          <p:nvPr/>
        </p:nvGrpSpPr>
        <p:grpSpPr>
          <a:xfrm>
            <a:off x="7296702" y="3137326"/>
            <a:ext cx="486600" cy="583350"/>
            <a:chOff x="7751727" y="2281676"/>
            <a:chExt cx="486600" cy="583350"/>
          </a:xfrm>
        </p:grpSpPr>
        <p:sp>
          <p:nvSpPr>
            <p:cNvPr id="1092" name="Google Shape;1092;p47"/>
            <p:cNvSpPr/>
            <p:nvPr/>
          </p:nvSpPr>
          <p:spPr>
            <a:xfrm>
              <a:off x="7751727" y="2607026"/>
              <a:ext cx="258000" cy="258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7"/>
            <p:cNvSpPr/>
            <p:nvPr/>
          </p:nvSpPr>
          <p:spPr>
            <a:xfrm>
              <a:off x="7980327" y="2281676"/>
              <a:ext cx="258000" cy="258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 name="Google Shape;1094;p47"/>
          <p:cNvSpPr/>
          <p:nvPr/>
        </p:nvSpPr>
        <p:spPr>
          <a:xfrm>
            <a:off x="1318323" y="5141241"/>
            <a:ext cx="222000" cy="222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7"/>
          <p:cNvSpPr/>
          <p:nvPr/>
        </p:nvSpPr>
        <p:spPr>
          <a:xfrm>
            <a:off x="8177576" y="5640454"/>
            <a:ext cx="306000" cy="306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7"/>
          <p:cNvSpPr txBox="1"/>
          <p:nvPr>
            <p:ph idx="9"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097" name="Google Shape;1097;p47"/>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MAJOR REQUIREMENTS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p48"/>
          <p:cNvSpPr/>
          <p:nvPr/>
        </p:nvSpPr>
        <p:spPr>
          <a:xfrm>
            <a:off x="909560" y="2577053"/>
            <a:ext cx="908400" cy="908400"/>
          </a:xfrm>
          <a:prstGeom prst="roundRect">
            <a:avLst>
              <a:gd fmla="val 16667" name="adj"/>
            </a:avLst>
          </a:prstGeom>
          <a:gradFill>
            <a:gsLst>
              <a:gs pos="0">
                <a:schemeClr val="lt2"/>
              </a:gs>
              <a:gs pos="50000">
                <a:srgbClr val="FFFFFF"/>
              </a:gs>
              <a:gs pos="100000">
                <a:schemeClr val="accent5"/>
              </a:gs>
            </a:gsLst>
            <a:lin ang="2698631"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8"/>
          <p:cNvSpPr/>
          <p:nvPr/>
        </p:nvSpPr>
        <p:spPr>
          <a:xfrm>
            <a:off x="992210" y="2659703"/>
            <a:ext cx="743100" cy="7431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8"/>
          <p:cNvSpPr txBox="1"/>
          <p:nvPr>
            <p:ph type="title"/>
          </p:nvPr>
        </p:nvSpPr>
        <p:spPr>
          <a:xfrm>
            <a:off x="2069514" y="2515591"/>
            <a:ext cx="2377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LAYOUT</a:t>
            </a:r>
            <a:endParaRPr/>
          </a:p>
        </p:txBody>
      </p:sp>
      <p:sp>
        <p:nvSpPr>
          <p:cNvPr id="1105" name="Google Shape;1105;p48"/>
          <p:cNvSpPr txBox="1"/>
          <p:nvPr>
            <p:ph idx="1" type="subTitle"/>
          </p:nvPr>
        </p:nvSpPr>
        <p:spPr>
          <a:xfrm>
            <a:off x="2069514" y="3020148"/>
            <a:ext cx="2286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106" name="Google Shape;1106;p48"/>
          <p:cNvSpPr txBox="1"/>
          <p:nvPr>
            <p:ph idx="2" type="title"/>
          </p:nvPr>
        </p:nvSpPr>
        <p:spPr>
          <a:xfrm>
            <a:off x="5856940" y="2515591"/>
            <a:ext cx="2377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SEO</a:t>
            </a:r>
            <a:endParaRPr/>
          </a:p>
        </p:txBody>
      </p:sp>
      <p:sp>
        <p:nvSpPr>
          <p:cNvPr id="1107" name="Google Shape;1107;p48"/>
          <p:cNvSpPr txBox="1"/>
          <p:nvPr>
            <p:ph idx="3" type="subTitle"/>
          </p:nvPr>
        </p:nvSpPr>
        <p:spPr>
          <a:xfrm>
            <a:off x="5856940" y="3020148"/>
            <a:ext cx="2286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a:t>
            </a:r>
            <a:r>
              <a:rPr lang="en"/>
              <a:t> the biggest planet in the Solar System</a:t>
            </a:r>
            <a:endParaRPr/>
          </a:p>
        </p:txBody>
      </p:sp>
      <p:sp>
        <p:nvSpPr>
          <p:cNvPr id="1108" name="Google Shape;1108;p48"/>
          <p:cNvSpPr txBox="1"/>
          <p:nvPr>
            <p:ph idx="16"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WE ARE WORKING ON</a:t>
            </a:r>
            <a:endParaRPr/>
          </a:p>
        </p:txBody>
      </p:sp>
      <p:sp>
        <p:nvSpPr>
          <p:cNvPr id="1109" name="Google Shape;1109;p48"/>
          <p:cNvSpPr txBox="1"/>
          <p:nvPr>
            <p:ph idx="7" type="subTitle"/>
          </p:nvPr>
        </p:nvSpPr>
        <p:spPr>
          <a:xfrm>
            <a:off x="5856940" y="4780508"/>
            <a:ext cx="2286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110" name="Google Shape;1110;p48"/>
          <p:cNvSpPr txBox="1"/>
          <p:nvPr>
            <p:ph idx="4" type="title"/>
          </p:nvPr>
        </p:nvSpPr>
        <p:spPr>
          <a:xfrm>
            <a:off x="2069514" y="4235737"/>
            <a:ext cx="2377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AUDIENCE</a:t>
            </a:r>
            <a:endParaRPr/>
          </a:p>
        </p:txBody>
      </p:sp>
      <p:sp>
        <p:nvSpPr>
          <p:cNvPr id="1111" name="Google Shape;1111;p48"/>
          <p:cNvSpPr txBox="1"/>
          <p:nvPr>
            <p:ph idx="5" type="subTitle"/>
          </p:nvPr>
        </p:nvSpPr>
        <p:spPr>
          <a:xfrm>
            <a:off x="2069514" y="4780508"/>
            <a:ext cx="2286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1112" name="Google Shape;1112;p48"/>
          <p:cNvSpPr txBox="1"/>
          <p:nvPr>
            <p:ph idx="6" type="title"/>
          </p:nvPr>
        </p:nvSpPr>
        <p:spPr>
          <a:xfrm>
            <a:off x="5856940" y="4235737"/>
            <a:ext cx="2377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TESTING</a:t>
            </a:r>
            <a:endParaRPr/>
          </a:p>
        </p:txBody>
      </p:sp>
      <p:sp>
        <p:nvSpPr>
          <p:cNvPr id="1113" name="Google Shape;1113;p48"/>
          <p:cNvSpPr/>
          <p:nvPr/>
        </p:nvSpPr>
        <p:spPr>
          <a:xfrm>
            <a:off x="909560" y="4299891"/>
            <a:ext cx="908400" cy="908400"/>
          </a:xfrm>
          <a:prstGeom prst="roundRect">
            <a:avLst>
              <a:gd fmla="val 16667" name="adj"/>
            </a:avLst>
          </a:prstGeom>
          <a:gradFill>
            <a:gsLst>
              <a:gs pos="0">
                <a:schemeClr val="lt2"/>
              </a:gs>
              <a:gs pos="50000">
                <a:srgbClr val="FFFFFF"/>
              </a:gs>
              <a:gs pos="100000">
                <a:schemeClr val="accent5"/>
              </a:gs>
            </a:gsLst>
            <a:lin ang="2698631"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8"/>
          <p:cNvSpPr/>
          <p:nvPr/>
        </p:nvSpPr>
        <p:spPr>
          <a:xfrm>
            <a:off x="992210" y="4382541"/>
            <a:ext cx="743100" cy="7431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8"/>
          <p:cNvSpPr/>
          <p:nvPr/>
        </p:nvSpPr>
        <p:spPr>
          <a:xfrm>
            <a:off x="4698560" y="2577053"/>
            <a:ext cx="908400" cy="908400"/>
          </a:xfrm>
          <a:prstGeom prst="roundRect">
            <a:avLst>
              <a:gd fmla="val 16667" name="adj"/>
            </a:avLst>
          </a:prstGeom>
          <a:gradFill>
            <a:gsLst>
              <a:gs pos="0">
                <a:schemeClr val="lt2"/>
              </a:gs>
              <a:gs pos="50000">
                <a:srgbClr val="FFFFFF"/>
              </a:gs>
              <a:gs pos="100000">
                <a:schemeClr val="accent5"/>
              </a:gs>
            </a:gsLst>
            <a:lin ang="2698631"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8"/>
          <p:cNvSpPr/>
          <p:nvPr/>
        </p:nvSpPr>
        <p:spPr>
          <a:xfrm>
            <a:off x="4781210" y="2659703"/>
            <a:ext cx="743100" cy="7431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8"/>
          <p:cNvSpPr/>
          <p:nvPr/>
        </p:nvSpPr>
        <p:spPr>
          <a:xfrm>
            <a:off x="4698560" y="4299891"/>
            <a:ext cx="908400" cy="908400"/>
          </a:xfrm>
          <a:prstGeom prst="roundRect">
            <a:avLst>
              <a:gd fmla="val 16667" name="adj"/>
            </a:avLst>
          </a:prstGeom>
          <a:gradFill>
            <a:gsLst>
              <a:gs pos="0">
                <a:schemeClr val="lt2"/>
              </a:gs>
              <a:gs pos="50000">
                <a:srgbClr val="FFFFFF"/>
              </a:gs>
              <a:gs pos="100000">
                <a:schemeClr val="accent5"/>
              </a:gs>
            </a:gsLst>
            <a:lin ang="2698631"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8"/>
          <p:cNvSpPr/>
          <p:nvPr/>
        </p:nvSpPr>
        <p:spPr>
          <a:xfrm>
            <a:off x="4781210" y="4382541"/>
            <a:ext cx="743100" cy="7431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8"/>
          <p:cNvSpPr txBox="1"/>
          <p:nvPr>
            <p:ph idx="8"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120" name="Google Shape;1120;p48">
            <a:hlinkClick action="ppaction://hlinksldjump" r:id="rId3"/>
          </p:cNvPr>
          <p:cNvSpPr txBox="1"/>
          <p:nvPr>
            <p:ph idx="9"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121" name="Google Shape;1121;p48">
            <a:hlinkClick action="ppaction://hlinksldjump" r:id="rId4"/>
          </p:cNvPr>
          <p:cNvSpPr txBox="1"/>
          <p:nvPr>
            <p:ph idx="13"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122" name="Google Shape;1122;p48">
            <a:hlinkClick action="ppaction://hlinksldjump" r:id="rId5"/>
          </p:cNvPr>
          <p:cNvSpPr txBox="1"/>
          <p:nvPr>
            <p:ph idx="14"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PROJECT</a:t>
            </a:r>
            <a:endParaRPr b="1">
              <a:solidFill>
                <a:schemeClr val="accent2"/>
              </a:solidFill>
            </a:endParaRPr>
          </a:p>
        </p:txBody>
      </p:sp>
      <p:sp>
        <p:nvSpPr>
          <p:cNvPr id="1123" name="Google Shape;1123;p48">
            <a:hlinkClick action="ppaction://hlinksldjump" r:id="rId6"/>
          </p:cNvPr>
          <p:cNvSpPr txBox="1"/>
          <p:nvPr>
            <p:ph idx="15"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124" name="Google Shape;1124;p48"/>
          <p:cNvSpPr/>
          <p:nvPr/>
        </p:nvSpPr>
        <p:spPr>
          <a:xfrm rot="10800000">
            <a:off x="2977323"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 name="Google Shape;1125;p48"/>
          <p:cNvGrpSpPr/>
          <p:nvPr/>
        </p:nvGrpSpPr>
        <p:grpSpPr>
          <a:xfrm>
            <a:off x="539500" y="1638509"/>
            <a:ext cx="194400" cy="439416"/>
            <a:chOff x="539500" y="1638509"/>
            <a:chExt cx="194400" cy="439416"/>
          </a:xfrm>
        </p:grpSpPr>
        <p:sp>
          <p:nvSpPr>
            <p:cNvPr id="1126" name="Google Shape;1126;p48"/>
            <p:cNvSpPr/>
            <p:nvPr/>
          </p:nvSpPr>
          <p:spPr>
            <a:xfrm>
              <a:off x="539500" y="1638509"/>
              <a:ext cx="194400" cy="194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8"/>
            <p:cNvSpPr/>
            <p:nvPr/>
          </p:nvSpPr>
          <p:spPr>
            <a:xfrm>
              <a:off x="539500" y="1883525"/>
              <a:ext cx="194400" cy="194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8"/>
          <p:cNvGrpSpPr/>
          <p:nvPr/>
        </p:nvGrpSpPr>
        <p:grpSpPr>
          <a:xfrm>
            <a:off x="7797556" y="1859300"/>
            <a:ext cx="440069" cy="572773"/>
            <a:chOff x="7797556" y="1859300"/>
            <a:chExt cx="440069" cy="572773"/>
          </a:xfrm>
        </p:grpSpPr>
        <p:sp>
          <p:nvSpPr>
            <p:cNvPr id="1129" name="Google Shape;1129;p48"/>
            <p:cNvSpPr/>
            <p:nvPr/>
          </p:nvSpPr>
          <p:spPr>
            <a:xfrm>
              <a:off x="7797556" y="2238574"/>
              <a:ext cx="193500" cy="193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8"/>
            <p:cNvSpPr/>
            <p:nvPr/>
          </p:nvSpPr>
          <p:spPr>
            <a:xfrm>
              <a:off x="7917826" y="1859300"/>
              <a:ext cx="319800" cy="319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 name="Google Shape;1131;p48"/>
          <p:cNvSpPr/>
          <p:nvPr/>
        </p:nvSpPr>
        <p:spPr>
          <a:xfrm>
            <a:off x="1845275" y="5660125"/>
            <a:ext cx="255900" cy="2559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8"/>
          <p:cNvSpPr/>
          <p:nvPr/>
        </p:nvSpPr>
        <p:spPr>
          <a:xfrm rot="2882642">
            <a:off x="1296309" y="2723698"/>
            <a:ext cx="134890" cy="615111"/>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 name="Google Shape;1133;p48"/>
          <p:cNvGrpSpPr/>
          <p:nvPr/>
        </p:nvGrpSpPr>
        <p:grpSpPr>
          <a:xfrm>
            <a:off x="4878959" y="2770804"/>
            <a:ext cx="547601" cy="493577"/>
            <a:chOff x="3967213" y="1975477"/>
            <a:chExt cx="368185" cy="331816"/>
          </a:xfrm>
        </p:grpSpPr>
        <p:sp>
          <p:nvSpPr>
            <p:cNvPr id="1134" name="Google Shape;1134;p48"/>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8"/>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8"/>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48"/>
          <p:cNvGrpSpPr/>
          <p:nvPr/>
        </p:nvGrpSpPr>
        <p:grpSpPr>
          <a:xfrm>
            <a:off x="1089945" y="4543575"/>
            <a:ext cx="547613" cy="421033"/>
            <a:chOff x="1781317" y="3391400"/>
            <a:chExt cx="367255" cy="282364"/>
          </a:xfrm>
        </p:grpSpPr>
        <p:sp>
          <p:nvSpPr>
            <p:cNvPr id="1138" name="Google Shape;1138;p48"/>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8"/>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8"/>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8"/>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8"/>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8"/>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 name="Google Shape;1144;p48"/>
          <p:cNvGrpSpPr/>
          <p:nvPr/>
        </p:nvGrpSpPr>
        <p:grpSpPr>
          <a:xfrm>
            <a:off x="4950094" y="4520197"/>
            <a:ext cx="405306" cy="467789"/>
            <a:chOff x="4193490" y="3350084"/>
            <a:chExt cx="289939" cy="334661"/>
          </a:xfrm>
        </p:grpSpPr>
        <p:sp>
          <p:nvSpPr>
            <p:cNvPr id="1145" name="Google Shape;1145;p48"/>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8"/>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8"/>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8"/>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8"/>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8"/>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8"/>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8"/>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8"/>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8"/>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sp>
        <p:nvSpPr>
          <p:cNvPr id="1159" name="Google Shape;1159;p49"/>
          <p:cNvSpPr/>
          <p:nvPr/>
        </p:nvSpPr>
        <p:spPr>
          <a:xfrm>
            <a:off x="3403798" y="2446865"/>
            <a:ext cx="963900" cy="963900"/>
          </a:xfrm>
          <a:prstGeom prst="roundRect">
            <a:avLst>
              <a:gd fmla="val 16667" name="adj"/>
            </a:avLst>
          </a:prstGeom>
          <a:gradFill>
            <a:gsLst>
              <a:gs pos="0">
                <a:schemeClr val="lt2"/>
              </a:gs>
              <a:gs pos="50000">
                <a:srgbClr val="FFFFFF"/>
              </a:gs>
              <a:gs pos="100000">
                <a:schemeClr val="accent5"/>
              </a:gs>
            </a:gsLst>
            <a:lin ang="2698631"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9"/>
          <p:cNvSpPr/>
          <p:nvPr/>
        </p:nvSpPr>
        <p:spPr>
          <a:xfrm>
            <a:off x="3508081" y="2534620"/>
            <a:ext cx="788400" cy="7884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9"/>
          <p:cNvSpPr/>
          <p:nvPr/>
        </p:nvSpPr>
        <p:spPr>
          <a:xfrm>
            <a:off x="720000" y="2446865"/>
            <a:ext cx="963900" cy="963900"/>
          </a:xfrm>
          <a:prstGeom prst="roundRect">
            <a:avLst>
              <a:gd fmla="val 16667" name="adj"/>
            </a:avLst>
          </a:prstGeom>
          <a:gradFill>
            <a:gsLst>
              <a:gs pos="0">
                <a:schemeClr val="lt2"/>
              </a:gs>
              <a:gs pos="50000">
                <a:srgbClr val="FFFFFF"/>
              </a:gs>
              <a:gs pos="100000">
                <a:schemeClr val="accent5"/>
              </a:gs>
            </a:gsLst>
            <a:lin ang="2698631"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9"/>
          <p:cNvSpPr/>
          <p:nvPr/>
        </p:nvSpPr>
        <p:spPr>
          <a:xfrm>
            <a:off x="807730" y="2534595"/>
            <a:ext cx="788400" cy="7884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9"/>
          <p:cNvSpPr txBox="1"/>
          <p:nvPr>
            <p:ph idx="14"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 THE PROJECT</a:t>
            </a:r>
            <a:endParaRPr/>
          </a:p>
        </p:txBody>
      </p:sp>
      <p:sp>
        <p:nvSpPr>
          <p:cNvPr id="1164" name="Google Shape;1164;p49"/>
          <p:cNvSpPr txBox="1"/>
          <p:nvPr>
            <p:ph type="title"/>
          </p:nvPr>
        </p:nvSpPr>
        <p:spPr>
          <a:xfrm>
            <a:off x="720000" y="3753361"/>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GOALS</a:t>
            </a:r>
            <a:endParaRPr/>
          </a:p>
        </p:txBody>
      </p:sp>
      <p:sp>
        <p:nvSpPr>
          <p:cNvPr id="1165" name="Google Shape;1165;p49"/>
          <p:cNvSpPr txBox="1"/>
          <p:nvPr>
            <p:ph idx="1" type="subTitle"/>
          </p:nvPr>
        </p:nvSpPr>
        <p:spPr>
          <a:xfrm>
            <a:off x="720000" y="4339905"/>
            <a:ext cx="2336400" cy="71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 and the smallest one</a:t>
            </a:r>
            <a:endParaRPr/>
          </a:p>
        </p:txBody>
      </p:sp>
      <p:sp>
        <p:nvSpPr>
          <p:cNvPr id="1166" name="Google Shape;1166;p49"/>
          <p:cNvSpPr txBox="1"/>
          <p:nvPr>
            <p:ph idx="2" type="title"/>
          </p:nvPr>
        </p:nvSpPr>
        <p:spPr>
          <a:xfrm>
            <a:off x="3403800" y="3753361"/>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SITEMAP</a:t>
            </a:r>
            <a:endParaRPr/>
          </a:p>
        </p:txBody>
      </p:sp>
      <p:sp>
        <p:nvSpPr>
          <p:cNvPr id="1167" name="Google Shape;1167;p49"/>
          <p:cNvSpPr txBox="1"/>
          <p:nvPr>
            <p:ph idx="3" type="subTitle"/>
          </p:nvPr>
        </p:nvSpPr>
        <p:spPr>
          <a:xfrm>
            <a:off x="3403800" y="4339905"/>
            <a:ext cx="2336400" cy="71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168" name="Google Shape;1168;p49"/>
          <p:cNvSpPr txBox="1"/>
          <p:nvPr>
            <p:ph idx="4" type="title"/>
          </p:nvPr>
        </p:nvSpPr>
        <p:spPr>
          <a:xfrm>
            <a:off x="6087600" y="3753361"/>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TESTING</a:t>
            </a:r>
            <a:endParaRPr/>
          </a:p>
        </p:txBody>
      </p:sp>
      <p:sp>
        <p:nvSpPr>
          <p:cNvPr id="1169" name="Google Shape;1169;p49"/>
          <p:cNvSpPr txBox="1"/>
          <p:nvPr>
            <p:ph idx="5" type="subTitle"/>
          </p:nvPr>
        </p:nvSpPr>
        <p:spPr>
          <a:xfrm>
            <a:off x="6087600" y="4339905"/>
            <a:ext cx="2336400" cy="71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1170" name="Google Shape;1170;p49">
            <a:hlinkClick action="ppaction://hlinksldjump" r:id="rId3"/>
          </p:cNvPr>
          <p:cNvSpPr txBox="1"/>
          <p:nvPr>
            <p:ph idx="7"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171" name="Google Shape;1171;p49">
            <a:hlinkClick action="ppaction://hlinksldjump" r:id="rId4"/>
          </p:cNvPr>
          <p:cNvSpPr txBox="1"/>
          <p:nvPr>
            <p:ph idx="8"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172" name="Google Shape;1172;p49">
            <a:hlinkClick action="ppaction://hlinksldjump" r:id="rId5"/>
          </p:cNvPr>
          <p:cNvSpPr txBox="1"/>
          <p:nvPr>
            <p:ph idx="9"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PROJECT</a:t>
            </a:r>
            <a:endParaRPr b="1">
              <a:solidFill>
                <a:schemeClr val="accent2"/>
              </a:solidFill>
            </a:endParaRPr>
          </a:p>
        </p:txBody>
      </p:sp>
      <p:sp>
        <p:nvSpPr>
          <p:cNvPr id="1173" name="Google Shape;1173;p49"/>
          <p:cNvSpPr/>
          <p:nvPr/>
        </p:nvSpPr>
        <p:spPr>
          <a:xfrm rot="10800000">
            <a:off x="2977323"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49"/>
          <p:cNvGrpSpPr/>
          <p:nvPr/>
        </p:nvGrpSpPr>
        <p:grpSpPr>
          <a:xfrm>
            <a:off x="3611385" y="2693190"/>
            <a:ext cx="581673" cy="471141"/>
            <a:chOff x="3967437" y="3837102"/>
            <a:chExt cx="364708" cy="295405"/>
          </a:xfrm>
        </p:grpSpPr>
        <p:sp>
          <p:nvSpPr>
            <p:cNvPr id="1175" name="Google Shape;1175;p49"/>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9"/>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9"/>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9"/>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9"/>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 name="Google Shape;1180;p49"/>
          <p:cNvSpPr/>
          <p:nvPr/>
        </p:nvSpPr>
        <p:spPr>
          <a:xfrm>
            <a:off x="6087596" y="2446865"/>
            <a:ext cx="963900" cy="963900"/>
          </a:xfrm>
          <a:prstGeom prst="roundRect">
            <a:avLst>
              <a:gd fmla="val 16667" name="adj"/>
            </a:avLst>
          </a:prstGeom>
          <a:gradFill>
            <a:gsLst>
              <a:gs pos="0">
                <a:schemeClr val="lt2"/>
              </a:gs>
              <a:gs pos="50000">
                <a:srgbClr val="FFFFFF"/>
              </a:gs>
              <a:gs pos="100000">
                <a:schemeClr val="accent5"/>
              </a:gs>
            </a:gsLst>
            <a:lin ang="2698631"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 name="Google Shape;1181;p49"/>
          <p:cNvGrpSpPr/>
          <p:nvPr/>
        </p:nvGrpSpPr>
        <p:grpSpPr>
          <a:xfrm>
            <a:off x="982879" y="2672121"/>
            <a:ext cx="437620" cy="512931"/>
            <a:chOff x="4781825" y="4140750"/>
            <a:chExt cx="309425" cy="362675"/>
          </a:xfrm>
        </p:grpSpPr>
        <p:sp>
          <p:nvSpPr>
            <p:cNvPr id="1182" name="Google Shape;1182;p49"/>
            <p:cNvSpPr/>
            <p:nvPr/>
          </p:nvSpPr>
          <p:spPr>
            <a:xfrm>
              <a:off x="4781825" y="4208450"/>
              <a:ext cx="309425" cy="294975"/>
            </a:xfrm>
            <a:custGeom>
              <a:rect b="b" l="l" r="r" t="t"/>
              <a:pathLst>
                <a:path extrusionOk="0" h="11799" w="12377">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9"/>
            <p:cNvSpPr/>
            <p:nvPr/>
          </p:nvSpPr>
          <p:spPr>
            <a:xfrm>
              <a:off x="4929200" y="4434725"/>
              <a:ext cx="97825" cy="43025"/>
            </a:xfrm>
            <a:custGeom>
              <a:rect b="b" l="l" r="r" t="t"/>
              <a:pathLst>
                <a:path extrusionOk="0" h="1721" w="3913">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9"/>
            <p:cNvSpPr/>
            <p:nvPr/>
          </p:nvSpPr>
          <p:spPr>
            <a:xfrm>
              <a:off x="4799575" y="4163300"/>
              <a:ext cx="10050" cy="28200"/>
            </a:xfrm>
            <a:custGeom>
              <a:rect b="b" l="l" r="r" t="t"/>
              <a:pathLst>
                <a:path extrusionOk="0" h="1128" w="402">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9"/>
            <p:cNvSpPr/>
            <p:nvPr/>
          </p:nvSpPr>
          <p:spPr>
            <a:xfrm>
              <a:off x="4823475" y="4140750"/>
              <a:ext cx="10075" cy="50750"/>
            </a:xfrm>
            <a:custGeom>
              <a:rect b="b" l="l" r="r" t="t"/>
              <a:pathLst>
                <a:path extrusionOk="0" h="2030" w="403">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9"/>
            <p:cNvSpPr/>
            <p:nvPr/>
          </p:nvSpPr>
          <p:spPr>
            <a:xfrm>
              <a:off x="4847400" y="4163300"/>
              <a:ext cx="10050" cy="28200"/>
            </a:xfrm>
            <a:custGeom>
              <a:rect b="b" l="l" r="r" t="t"/>
              <a:pathLst>
                <a:path extrusionOk="0" h="1128" w="402">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9"/>
            <p:cNvSpPr/>
            <p:nvPr/>
          </p:nvSpPr>
          <p:spPr>
            <a:xfrm>
              <a:off x="5014825" y="4163300"/>
              <a:ext cx="10825" cy="28200"/>
            </a:xfrm>
            <a:custGeom>
              <a:rect b="b" l="l" r="r" t="t"/>
              <a:pathLst>
                <a:path extrusionOk="0" h="1128" w="433">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9"/>
            <p:cNvSpPr/>
            <p:nvPr/>
          </p:nvSpPr>
          <p:spPr>
            <a:xfrm>
              <a:off x="5038750" y="4140750"/>
              <a:ext cx="10825" cy="50750"/>
            </a:xfrm>
            <a:custGeom>
              <a:rect b="b" l="l" r="r" t="t"/>
              <a:pathLst>
                <a:path extrusionOk="0" h="2030" w="433">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9"/>
            <p:cNvSpPr/>
            <p:nvPr/>
          </p:nvSpPr>
          <p:spPr>
            <a:xfrm>
              <a:off x="5062675" y="4163300"/>
              <a:ext cx="10825" cy="28200"/>
            </a:xfrm>
            <a:custGeom>
              <a:rect b="b" l="l" r="r" t="t"/>
              <a:pathLst>
                <a:path extrusionOk="0" h="1128" w="433">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 name="Google Shape;1190;p49"/>
          <p:cNvGrpSpPr/>
          <p:nvPr/>
        </p:nvGrpSpPr>
        <p:grpSpPr>
          <a:xfrm>
            <a:off x="6278593" y="2650903"/>
            <a:ext cx="581686" cy="555584"/>
            <a:chOff x="1727275" y="1904650"/>
            <a:chExt cx="378850" cy="361850"/>
          </a:xfrm>
        </p:grpSpPr>
        <p:sp>
          <p:nvSpPr>
            <p:cNvPr id="1191" name="Google Shape;1191;p49"/>
            <p:cNvSpPr/>
            <p:nvPr/>
          </p:nvSpPr>
          <p:spPr>
            <a:xfrm>
              <a:off x="1822950" y="1927750"/>
              <a:ext cx="145850" cy="110150"/>
            </a:xfrm>
            <a:custGeom>
              <a:rect b="b" l="l" r="r" t="t"/>
              <a:pathLst>
                <a:path extrusionOk="0" h="4406" w="5834">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9"/>
            <p:cNvSpPr/>
            <p:nvPr/>
          </p:nvSpPr>
          <p:spPr>
            <a:xfrm>
              <a:off x="1727275" y="1904650"/>
              <a:ext cx="378850" cy="361850"/>
            </a:xfrm>
            <a:custGeom>
              <a:rect b="b" l="l" r="r" t="t"/>
              <a:pathLst>
                <a:path extrusionOk="0" h="14474" w="15154">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 name="Google Shape;1193;p49"/>
          <p:cNvSpPr/>
          <p:nvPr/>
        </p:nvSpPr>
        <p:spPr>
          <a:xfrm>
            <a:off x="2341175" y="3259018"/>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 name="Google Shape;1194;p49"/>
          <p:cNvGrpSpPr/>
          <p:nvPr/>
        </p:nvGrpSpPr>
        <p:grpSpPr>
          <a:xfrm>
            <a:off x="7751727" y="2281676"/>
            <a:ext cx="486600" cy="583350"/>
            <a:chOff x="7751727" y="2281676"/>
            <a:chExt cx="486600" cy="583350"/>
          </a:xfrm>
        </p:grpSpPr>
        <p:sp>
          <p:nvSpPr>
            <p:cNvPr id="1195" name="Google Shape;1195;p49"/>
            <p:cNvSpPr/>
            <p:nvPr/>
          </p:nvSpPr>
          <p:spPr>
            <a:xfrm>
              <a:off x="7751727" y="2607026"/>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9"/>
            <p:cNvSpPr/>
            <p:nvPr/>
          </p:nvSpPr>
          <p:spPr>
            <a:xfrm>
              <a:off x="7980327" y="2281676"/>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 name="Google Shape;1197;p49"/>
          <p:cNvSpPr txBox="1"/>
          <p:nvPr>
            <p:ph idx="6"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198" name="Google Shape;1198;p49"/>
          <p:cNvSpPr/>
          <p:nvPr/>
        </p:nvSpPr>
        <p:spPr>
          <a:xfrm>
            <a:off x="6175326" y="2534595"/>
            <a:ext cx="788400" cy="7884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 name="Google Shape;1199;p49"/>
          <p:cNvGrpSpPr/>
          <p:nvPr/>
        </p:nvGrpSpPr>
        <p:grpSpPr>
          <a:xfrm>
            <a:off x="807737" y="1384688"/>
            <a:ext cx="623677" cy="453227"/>
            <a:chOff x="807737" y="1384688"/>
            <a:chExt cx="623677" cy="453227"/>
          </a:xfrm>
        </p:grpSpPr>
        <p:sp>
          <p:nvSpPr>
            <p:cNvPr id="1200" name="Google Shape;1200;p49"/>
            <p:cNvSpPr/>
            <p:nvPr/>
          </p:nvSpPr>
          <p:spPr>
            <a:xfrm>
              <a:off x="807737" y="1384688"/>
              <a:ext cx="216000" cy="216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9"/>
            <p:cNvSpPr/>
            <p:nvPr/>
          </p:nvSpPr>
          <p:spPr>
            <a:xfrm>
              <a:off x="1092114" y="1498615"/>
              <a:ext cx="339300" cy="339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49"/>
          <p:cNvGrpSpPr/>
          <p:nvPr/>
        </p:nvGrpSpPr>
        <p:grpSpPr>
          <a:xfrm>
            <a:off x="7855900" y="5392175"/>
            <a:ext cx="764596" cy="491583"/>
            <a:chOff x="7855900" y="5392175"/>
            <a:chExt cx="764596" cy="491583"/>
          </a:xfrm>
        </p:grpSpPr>
        <p:sp>
          <p:nvSpPr>
            <p:cNvPr id="1203" name="Google Shape;1203;p49"/>
            <p:cNvSpPr/>
            <p:nvPr/>
          </p:nvSpPr>
          <p:spPr>
            <a:xfrm>
              <a:off x="8131850" y="5671057"/>
              <a:ext cx="212700" cy="2127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9"/>
            <p:cNvSpPr/>
            <p:nvPr/>
          </p:nvSpPr>
          <p:spPr>
            <a:xfrm>
              <a:off x="8407797" y="5671058"/>
              <a:ext cx="212700" cy="2127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9"/>
            <p:cNvSpPr/>
            <p:nvPr/>
          </p:nvSpPr>
          <p:spPr>
            <a:xfrm>
              <a:off x="8407793" y="5392175"/>
              <a:ext cx="212700" cy="2127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9"/>
            <p:cNvSpPr/>
            <p:nvPr/>
          </p:nvSpPr>
          <p:spPr>
            <a:xfrm>
              <a:off x="7855900" y="5671057"/>
              <a:ext cx="212700" cy="2127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 name="Google Shape;1207;p49">
            <a:hlinkClick action="ppaction://hlinksldjump" r:id="rId6"/>
          </p:cNvPr>
          <p:cNvSpPr txBox="1"/>
          <p:nvPr>
            <p:ph idx="13"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1" name="Shape 1211"/>
        <p:cNvGrpSpPr/>
        <p:nvPr/>
      </p:nvGrpSpPr>
      <p:grpSpPr>
        <a:xfrm>
          <a:off x="0" y="0"/>
          <a:ext cx="0" cy="0"/>
          <a:chOff x="0" y="0"/>
          <a:chExt cx="0" cy="0"/>
        </a:xfrm>
      </p:grpSpPr>
      <p:sp>
        <p:nvSpPr>
          <p:cNvPr id="1212" name="Google Shape;1212;p50"/>
          <p:cNvSpPr txBox="1"/>
          <p:nvPr>
            <p:ph type="title"/>
          </p:nvPr>
        </p:nvSpPr>
        <p:spPr>
          <a:xfrm>
            <a:off x="5506334" y="3251285"/>
            <a:ext cx="26223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1213" name="Google Shape;1213;p50"/>
          <p:cNvSpPr txBox="1"/>
          <p:nvPr>
            <p:ph idx="1" type="body"/>
          </p:nvPr>
        </p:nvSpPr>
        <p:spPr>
          <a:xfrm>
            <a:off x="5506350" y="3917770"/>
            <a:ext cx="26223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214" name="Google Shape;1214;p50"/>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215" name="Google Shape;1215;p50">
            <a:hlinkClick action="ppaction://hlinksldjump" r:id="rId3"/>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216" name="Google Shape;1216;p50">
            <a:hlinkClick action="ppaction://hlinksldjump" r:id="rId4"/>
          </p:cNvPr>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217" name="Google Shape;1217;p50">
            <a:hlinkClick action="ppaction://hlinksldjump" r:id="rId5"/>
          </p:cNvPr>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PROJECT</a:t>
            </a:r>
            <a:endParaRPr b="1">
              <a:solidFill>
                <a:schemeClr val="accent2"/>
              </a:solidFill>
            </a:endParaRPr>
          </a:p>
        </p:txBody>
      </p:sp>
      <p:sp>
        <p:nvSpPr>
          <p:cNvPr id="1218" name="Google Shape;1218;p50">
            <a:hlinkClick action="ppaction://hlinksldjump" r:id="rId6"/>
          </p:cNvPr>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219" name="Google Shape;1219;p50"/>
          <p:cNvSpPr/>
          <p:nvPr/>
        </p:nvSpPr>
        <p:spPr>
          <a:xfrm rot="10800000">
            <a:off x="2977323"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 name="Google Shape;1220;p50"/>
          <p:cNvGrpSpPr/>
          <p:nvPr/>
        </p:nvGrpSpPr>
        <p:grpSpPr>
          <a:xfrm>
            <a:off x="1116051" y="2370754"/>
            <a:ext cx="3771185" cy="3107176"/>
            <a:chOff x="3056525" y="3054300"/>
            <a:chExt cx="2022300" cy="1666225"/>
          </a:xfrm>
        </p:grpSpPr>
        <p:sp>
          <p:nvSpPr>
            <p:cNvPr id="1221" name="Google Shape;1221;p50"/>
            <p:cNvSpPr/>
            <p:nvPr/>
          </p:nvSpPr>
          <p:spPr>
            <a:xfrm>
              <a:off x="3853750" y="4156750"/>
              <a:ext cx="427825" cy="507050"/>
            </a:xfrm>
            <a:custGeom>
              <a:rect b="b" l="l" r="r" t="t"/>
              <a:pathLst>
                <a:path extrusionOk="0" h="20282" w="17113">
                  <a:moveTo>
                    <a:pt x="1" y="1"/>
                  </a:moveTo>
                  <a:lnTo>
                    <a:pt x="1" y="20282"/>
                  </a:lnTo>
                  <a:lnTo>
                    <a:pt x="17113" y="20282"/>
                  </a:lnTo>
                  <a:lnTo>
                    <a:pt x="171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0"/>
            <p:cNvSpPr/>
            <p:nvPr/>
          </p:nvSpPr>
          <p:spPr>
            <a:xfrm>
              <a:off x="3620250" y="4553700"/>
              <a:ext cx="894825" cy="166825"/>
            </a:xfrm>
            <a:custGeom>
              <a:rect b="b" l="l" r="r" t="t"/>
              <a:pathLst>
                <a:path extrusionOk="0" h="6673" w="35793">
                  <a:moveTo>
                    <a:pt x="5305" y="1"/>
                  </a:moveTo>
                  <a:cubicBezTo>
                    <a:pt x="2369" y="1"/>
                    <a:pt x="1" y="2369"/>
                    <a:pt x="1" y="5271"/>
                  </a:cubicBezTo>
                  <a:lnTo>
                    <a:pt x="1" y="6672"/>
                  </a:lnTo>
                  <a:lnTo>
                    <a:pt x="35793" y="6672"/>
                  </a:lnTo>
                  <a:lnTo>
                    <a:pt x="35793" y="5271"/>
                  </a:lnTo>
                  <a:cubicBezTo>
                    <a:pt x="35793" y="2369"/>
                    <a:pt x="33425" y="1"/>
                    <a:pt x="30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0"/>
            <p:cNvSpPr/>
            <p:nvPr/>
          </p:nvSpPr>
          <p:spPr>
            <a:xfrm>
              <a:off x="3056525" y="3054300"/>
              <a:ext cx="2022300" cy="1332650"/>
            </a:xfrm>
            <a:custGeom>
              <a:rect b="b" l="l" r="r" t="t"/>
              <a:pathLst>
                <a:path extrusionOk="0" h="53306" w="80892">
                  <a:moveTo>
                    <a:pt x="2302" y="0"/>
                  </a:moveTo>
                  <a:cubicBezTo>
                    <a:pt x="1034" y="0"/>
                    <a:pt x="0" y="1034"/>
                    <a:pt x="0" y="2269"/>
                  </a:cubicBezTo>
                  <a:lnTo>
                    <a:pt x="0" y="51037"/>
                  </a:lnTo>
                  <a:cubicBezTo>
                    <a:pt x="0" y="52304"/>
                    <a:pt x="1034" y="53305"/>
                    <a:pt x="2302" y="53305"/>
                  </a:cubicBezTo>
                  <a:lnTo>
                    <a:pt x="78590" y="53305"/>
                  </a:lnTo>
                  <a:cubicBezTo>
                    <a:pt x="79857" y="53305"/>
                    <a:pt x="80891" y="52304"/>
                    <a:pt x="80891" y="51037"/>
                  </a:cubicBezTo>
                  <a:lnTo>
                    <a:pt x="80891" y="2269"/>
                  </a:lnTo>
                  <a:cubicBezTo>
                    <a:pt x="80891" y="1034"/>
                    <a:pt x="79857" y="0"/>
                    <a:pt x="785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0"/>
            <p:cNvSpPr/>
            <p:nvPr/>
          </p:nvSpPr>
          <p:spPr>
            <a:xfrm>
              <a:off x="3119075" y="3115175"/>
              <a:ext cx="1897200" cy="1160025"/>
            </a:xfrm>
            <a:custGeom>
              <a:rect b="b" l="l" r="r" t="t"/>
              <a:pathLst>
                <a:path extrusionOk="0" h="46401" w="75888">
                  <a:moveTo>
                    <a:pt x="0" y="0"/>
                  </a:moveTo>
                  <a:lnTo>
                    <a:pt x="0" y="46400"/>
                  </a:lnTo>
                  <a:lnTo>
                    <a:pt x="75888" y="46400"/>
                  </a:lnTo>
                  <a:lnTo>
                    <a:pt x="758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0"/>
            <p:cNvSpPr/>
            <p:nvPr/>
          </p:nvSpPr>
          <p:spPr>
            <a:xfrm>
              <a:off x="4043900" y="4304350"/>
              <a:ext cx="47550" cy="47575"/>
            </a:xfrm>
            <a:custGeom>
              <a:rect b="b" l="l" r="r" t="t"/>
              <a:pathLst>
                <a:path extrusionOk="0" h="1903" w="1902">
                  <a:moveTo>
                    <a:pt x="934" y="1"/>
                  </a:moveTo>
                  <a:cubicBezTo>
                    <a:pt x="434" y="1"/>
                    <a:pt x="0" y="434"/>
                    <a:pt x="0" y="935"/>
                  </a:cubicBezTo>
                  <a:cubicBezTo>
                    <a:pt x="0" y="1468"/>
                    <a:pt x="434" y="1902"/>
                    <a:pt x="934" y="1902"/>
                  </a:cubicBezTo>
                  <a:cubicBezTo>
                    <a:pt x="1468" y="1902"/>
                    <a:pt x="1902" y="1468"/>
                    <a:pt x="1902" y="935"/>
                  </a:cubicBezTo>
                  <a:cubicBezTo>
                    <a:pt x="1902" y="434"/>
                    <a:pt x="1468" y="1"/>
                    <a:pt x="9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26" name="Google Shape;1226;p50"/>
          <p:cNvCxnSpPr>
            <a:stCxn id="1227" idx="1"/>
            <a:endCxn id="1228" idx="0"/>
          </p:cNvCxnSpPr>
          <p:nvPr/>
        </p:nvCxnSpPr>
        <p:spPr>
          <a:xfrm flipH="1">
            <a:off x="3003438" y="1811470"/>
            <a:ext cx="2462100" cy="653400"/>
          </a:xfrm>
          <a:prstGeom prst="bentConnector2">
            <a:avLst/>
          </a:prstGeom>
          <a:noFill/>
          <a:ln cap="flat" cmpd="sng" w="19050">
            <a:solidFill>
              <a:schemeClr val="accent1"/>
            </a:solidFill>
            <a:prstDash val="dash"/>
            <a:round/>
            <a:headEnd len="med" w="med" type="diamond"/>
            <a:tailEnd len="med" w="med" type="diamond"/>
          </a:ln>
        </p:spPr>
      </p:cxnSp>
      <p:pic>
        <p:nvPicPr>
          <p:cNvPr id="1228" name="Google Shape;1228;p50"/>
          <p:cNvPicPr preferRelativeResize="0"/>
          <p:nvPr/>
        </p:nvPicPr>
        <p:blipFill rotWithShape="1">
          <a:blip r:embed="rId7">
            <a:alphaModFix/>
          </a:blip>
          <a:srcRect b="8938" l="-363" r="-504" t="8451"/>
          <a:stretch/>
        </p:blipFill>
        <p:spPr>
          <a:xfrm>
            <a:off x="1236282" y="2464789"/>
            <a:ext cx="3534259" cy="2170825"/>
          </a:xfrm>
          <a:prstGeom prst="rect">
            <a:avLst/>
          </a:prstGeom>
          <a:noFill/>
          <a:ln>
            <a:noFill/>
          </a:ln>
        </p:spPr>
      </p:pic>
      <p:sp>
        <p:nvSpPr>
          <p:cNvPr id="1229" name="Google Shape;1229;p50"/>
          <p:cNvSpPr/>
          <p:nvPr/>
        </p:nvSpPr>
        <p:spPr>
          <a:xfrm>
            <a:off x="8110478" y="5452784"/>
            <a:ext cx="374400" cy="3744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 name="Google Shape;1230;p50"/>
          <p:cNvGrpSpPr/>
          <p:nvPr/>
        </p:nvGrpSpPr>
        <p:grpSpPr>
          <a:xfrm>
            <a:off x="690709" y="1212543"/>
            <a:ext cx="518239" cy="502950"/>
            <a:chOff x="690709" y="1212543"/>
            <a:chExt cx="518239" cy="502950"/>
          </a:xfrm>
        </p:grpSpPr>
        <p:sp>
          <p:nvSpPr>
            <p:cNvPr id="1231" name="Google Shape;1231;p50"/>
            <p:cNvSpPr/>
            <p:nvPr/>
          </p:nvSpPr>
          <p:spPr>
            <a:xfrm>
              <a:off x="690709" y="149349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0"/>
            <p:cNvSpPr/>
            <p:nvPr/>
          </p:nvSpPr>
          <p:spPr>
            <a:xfrm>
              <a:off x="986947" y="149349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0"/>
            <p:cNvSpPr/>
            <p:nvPr/>
          </p:nvSpPr>
          <p:spPr>
            <a:xfrm>
              <a:off x="690709" y="121254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 name="Google Shape;1234;p50"/>
          <p:cNvSpPr/>
          <p:nvPr/>
        </p:nvSpPr>
        <p:spPr>
          <a:xfrm>
            <a:off x="1318322" y="5615879"/>
            <a:ext cx="222000" cy="222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 name="Google Shape;1235;p50"/>
          <p:cNvGrpSpPr/>
          <p:nvPr/>
        </p:nvGrpSpPr>
        <p:grpSpPr>
          <a:xfrm>
            <a:off x="6712801" y="2072648"/>
            <a:ext cx="633094" cy="451845"/>
            <a:chOff x="6712801" y="2072648"/>
            <a:chExt cx="633094" cy="451845"/>
          </a:xfrm>
        </p:grpSpPr>
        <p:sp>
          <p:nvSpPr>
            <p:cNvPr id="1236" name="Google Shape;1236;p50"/>
            <p:cNvSpPr/>
            <p:nvPr/>
          </p:nvSpPr>
          <p:spPr>
            <a:xfrm>
              <a:off x="7123895" y="230249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0"/>
            <p:cNvSpPr/>
            <p:nvPr/>
          </p:nvSpPr>
          <p:spPr>
            <a:xfrm>
              <a:off x="6712801" y="2072648"/>
              <a:ext cx="330600" cy="3306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50"/>
          <p:cNvGrpSpPr/>
          <p:nvPr/>
        </p:nvGrpSpPr>
        <p:grpSpPr>
          <a:xfrm>
            <a:off x="5465538" y="1380070"/>
            <a:ext cx="862800" cy="862800"/>
            <a:chOff x="5465538" y="1366672"/>
            <a:chExt cx="862800" cy="862800"/>
          </a:xfrm>
        </p:grpSpPr>
        <p:sp>
          <p:nvSpPr>
            <p:cNvPr id="1227" name="Google Shape;1227;p50"/>
            <p:cNvSpPr/>
            <p:nvPr/>
          </p:nvSpPr>
          <p:spPr>
            <a:xfrm>
              <a:off x="5465538" y="1366672"/>
              <a:ext cx="862800" cy="862800"/>
            </a:xfrm>
            <a:prstGeom prst="roundRect">
              <a:avLst>
                <a:gd fmla="val 16667" name="adj"/>
              </a:avLst>
            </a:prstGeom>
            <a:gradFill>
              <a:gsLst>
                <a:gs pos="0">
                  <a:schemeClr val="accent2"/>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0"/>
            <p:cNvSpPr/>
            <p:nvPr/>
          </p:nvSpPr>
          <p:spPr>
            <a:xfrm>
              <a:off x="5731637" y="1511757"/>
              <a:ext cx="330592" cy="572626"/>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3" name="Shape 1243"/>
        <p:cNvGrpSpPr/>
        <p:nvPr/>
      </p:nvGrpSpPr>
      <p:grpSpPr>
        <a:xfrm>
          <a:off x="0" y="0"/>
          <a:ext cx="0" cy="0"/>
          <a:chOff x="0" y="0"/>
          <a:chExt cx="0" cy="0"/>
        </a:xfrm>
      </p:grpSpPr>
      <p:sp>
        <p:nvSpPr>
          <p:cNvPr id="1244" name="Google Shape;1244;p51"/>
          <p:cNvSpPr txBox="1"/>
          <p:nvPr>
            <p:ph type="title"/>
          </p:nvPr>
        </p:nvSpPr>
        <p:spPr>
          <a:xfrm>
            <a:off x="864313" y="1363081"/>
            <a:ext cx="1844400" cy="82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76%</a:t>
            </a:r>
            <a:endParaRPr/>
          </a:p>
        </p:txBody>
      </p:sp>
      <p:sp>
        <p:nvSpPr>
          <p:cNvPr id="1245" name="Google Shape;1245;p51"/>
          <p:cNvSpPr txBox="1"/>
          <p:nvPr>
            <p:ph idx="1" type="subTitle"/>
          </p:nvPr>
        </p:nvSpPr>
        <p:spPr>
          <a:xfrm>
            <a:off x="864313" y="2069106"/>
            <a:ext cx="3108900" cy="44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a:t>
            </a:r>
            <a:r>
              <a:rPr lang="en"/>
              <a:t>f U.S. adults buy online</a:t>
            </a:r>
            <a:endParaRPr/>
          </a:p>
        </p:txBody>
      </p:sp>
      <p:sp>
        <p:nvSpPr>
          <p:cNvPr id="1246" name="Google Shape;1246;p51"/>
          <p:cNvSpPr txBox="1"/>
          <p:nvPr>
            <p:ph idx="5" type="subTitle"/>
          </p:nvPr>
        </p:nvSpPr>
        <p:spPr>
          <a:xfrm>
            <a:off x="5536500" y="5049725"/>
            <a:ext cx="3521700" cy="44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of people buy online once a month</a:t>
            </a:r>
            <a:endParaRPr/>
          </a:p>
        </p:txBody>
      </p:sp>
      <p:sp>
        <p:nvSpPr>
          <p:cNvPr id="1247" name="Google Shape;1247;p51"/>
          <p:cNvSpPr txBox="1"/>
          <p:nvPr>
            <p:ph idx="3" type="subTitle"/>
          </p:nvPr>
        </p:nvSpPr>
        <p:spPr>
          <a:xfrm>
            <a:off x="3200400" y="3559413"/>
            <a:ext cx="3108900" cy="44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of total value is traded online</a:t>
            </a:r>
            <a:endParaRPr/>
          </a:p>
        </p:txBody>
      </p:sp>
      <p:sp>
        <p:nvSpPr>
          <p:cNvPr id="1248" name="Google Shape;1248;p51"/>
          <p:cNvSpPr txBox="1"/>
          <p:nvPr>
            <p:ph idx="2" type="title"/>
          </p:nvPr>
        </p:nvSpPr>
        <p:spPr>
          <a:xfrm>
            <a:off x="3199050" y="2853388"/>
            <a:ext cx="1847100" cy="82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13%</a:t>
            </a:r>
            <a:endParaRPr/>
          </a:p>
        </p:txBody>
      </p:sp>
      <p:sp>
        <p:nvSpPr>
          <p:cNvPr id="1249" name="Google Shape;1249;p51"/>
          <p:cNvSpPr txBox="1"/>
          <p:nvPr>
            <p:ph idx="4" type="title"/>
          </p:nvPr>
        </p:nvSpPr>
        <p:spPr>
          <a:xfrm>
            <a:off x="5536488" y="4343694"/>
            <a:ext cx="1847100" cy="82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57%</a:t>
            </a:r>
            <a:endParaRPr/>
          </a:p>
        </p:txBody>
      </p:sp>
      <p:cxnSp>
        <p:nvCxnSpPr>
          <p:cNvPr id="1250" name="Google Shape;1250;p51"/>
          <p:cNvCxnSpPr>
            <a:stCxn id="1248" idx="3"/>
            <a:endCxn id="1251" idx="1"/>
          </p:cNvCxnSpPr>
          <p:nvPr/>
        </p:nvCxnSpPr>
        <p:spPr>
          <a:xfrm flipH="1" rot="10800000">
            <a:off x="5046150" y="2735338"/>
            <a:ext cx="2251500" cy="532200"/>
          </a:xfrm>
          <a:prstGeom prst="bentConnector3">
            <a:avLst>
              <a:gd fmla="val 50001" name="adj1"/>
            </a:avLst>
          </a:prstGeom>
          <a:noFill/>
          <a:ln cap="flat" cmpd="sng" w="19050">
            <a:solidFill>
              <a:schemeClr val="accent1"/>
            </a:solidFill>
            <a:prstDash val="dash"/>
            <a:round/>
            <a:headEnd len="med" w="med" type="diamond"/>
            <a:tailEnd len="med" w="med" type="diamond"/>
          </a:ln>
        </p:spPr>
      </p:cxnSp>
      <p:sp>
        <p:nvSpPr>
          <p:cNvPr id="1251" name="Google Shape;1251;p51"/>
          <p:cNvSpPr/>
          <p:nvPr/>
        </p:nvSpPr>
        <p:spPr>
          <a:xfrm>
            <a:off x="7297704" y="2386825"/>
            <a:ext cx="697200" cy="697200"/>
          </a:xfrm>
          <a:prstGeom prst="roundRect">
            <a:avLst>
              <a:gd fmla="val 16667" name="adj"/>
            </a:avLst>
          </a:prstGeom>
          <a:gradFill>
            <a:gsLst>
              <a:gs pos="0">
                <a:schemeClr val="accent2"/>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2" name="Google Shape;1252;p51"/>
          <p:cNvCxnSpPr>
            <a:stCxn id="1246" idx="1"/>
            <a:endCxn id="1253" idx="2"/>
          </p:cNvCxnSpPr>
          <p:nvPr/>
        </p:nvCxnSpPr>
        <p:spPr>
          <a:xfrm rot="10800000">
            <a:off x="1827600" y="4596125"/>
            <a:ext cx="3708900" cy="676200"/>
          </a:xfrm>
          <a:prstGeom prst="bentConnector2">
            <a:avLst/>
          </a:prstGeom>
          <a:noFill/>
          <a:ln cap="flat" cmpd="sng" w="19050">
            <a:solidFill>
              <a:schemeClr val="accent1"/>
            </a:solidFill>
            <a:prstDash val="dash"/>
            <a:round/>
            <a:headEnd len="med" w="med" type="diamond"/>
            <a:tailEnd len="med" w="med" type="diamond"/>
          </a:ln>
        </p:spPr>
      </p:cxnSp>
      <p:sp>
        <p:nvSpPr>
          <p:cNvPr id="1253" name="Google Shape;1253;p51"/>
          <p:cNvSpPr/>
          <p:nvPr/>
        </p:nvSpPr>
        <p:spPr>
          <a:xfrm>
            <a:off x="1478938" y="3898951"/>
            <a:ext cx="697200" cy="697200"/>
          </a:xfrm>
          <a:prstGeom prst="roundRect">
            <a:avLst>
              <a:gd fmla="val 16667" name="adj"/>
            </a:avLst>
          </a:prstGeom>
          <a:gradFill>
            <a:gsLst>
              <a:gs pos="0">
                <a:schemeClr val="accent2"/>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 name="Google Shape;1254;p51"/>
          <p:cNvGrpSpPr/>
          <p:nvPr/>
        </p:nvGrpSpPr>
        <p:grpSpPr>
          <a:xfrm>
            <a:off x="7371972" y="2529691"/>
            <a:ext cx="548652" cy="411478"/>
            <a:chOff x="1817317" y="2480330"/>
            <a:chExt cx="350958" cy="263043"/>
          </a:xfrm>
        </p:grpSpPr>
        <p:sp>
          <p:nvSpPr>
            <p:cNvPr id="1255" name="Google Shape;1255;p51"/>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1"/>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1"/>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1"/>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1"/>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51"/>
          <p:cNvGrpSpPr/>
          <p:nvPr/>
        </p:nvGrpSpPr>
        <p:grpSpPr>
          <a:xfrm>
            <a:off x="1639334" y="4024946"/>
            <a:ext cx="376430" cy="445196"/>
            <a:chOff x="8065100" y="2000174"/>
            <a:chExt cx="255086" cy="301685"/>
          </a:xfrm>
        </p:grpSpPr>
        <p:sp>
          <p:nvSpPr>
            <p:cNvPr id="1261" name="Google Shape;1261;p51"/>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1"/>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1"/>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1"/>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 name="Google Shape;1265;p51"/>
          <p:cNvSpPr txBox="1"/>
          <p:nvPr>
            <p:ph idx="6"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266" name="Google Shape;1266;p51">
            <a:hlinkClick action="ppaction://hlinksldjump" r:id="rId3"/>
          </p:cNvPr>
          <p:cNvSpPr txBox="1"/>
          <p:nvPr>
            <p:ph idx="7"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267" name="Google Shape;1267;p51">
            <a:hlinkClick action="ppaction://hlinksldjump" r:id="rId4"/>
          </p:cNvPr>
          <p:cNvSpPr txBox="1"/>
          <p:nvPr>
            <p:ph idx="8"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268" name="Google Shape;1268;p51">
            <a:hlinkClick action="ppaction://hlinksldjump" r:id="rId5"/>
          </p:cNvPr>
          <p:cNvSpPr txBox="1"/>
          <p:nvPr>
            <p:ph idx="9"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PROJECT</a:t>
            </a:r>
            <a:endParaRPr b="1">
              <a:solidFill>
                <a:schemeClr val="accent2"/>
              </a:solidFill>
            </a:endParaRPr>
          </a:p>
        </p:txBody>
      </p:sp>
      <p:sp>
        <p:nvSpPr>
          <p:cNvPr id="1269" name="Google Shape;1269;p51">
            <a:hlinkClick action="ppaction://hlinksldjump" r:id="rId6"/>
          </p:cNvPr>
          <p:cNvSpPr txBox="1"/>
          <p:nvPr>
            <p:ph idx="13"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270" name="Google Shape;1270;p51"/>
          <p:cNvSpPr/>
          <p:nvPr/>
        </p:nvSpPr>
        <p:spPr>
          <a:xfrm rot="10800000">
            <a:off x="2977323"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1" name="Google Shape;1271;p51"/>
          <p:cNvCxnSpPr>
            <a:stCxn id="1244" idx="3"/>
            <a:endCxn id="1272" idx="1"/>
          </p:cNvCxnSpPr>
          <p:nvPr/>
        </p:nvCxnSpPr>
        <p:spPr>
          <a:xfrm>
            <a:off x="2708713" y="1777231"/>
            <a:ext cx="1877700" cy="600"/>
          </a:xfrm>
          <a:prstGeom prst="bentConnector3">
            <a:avLst>
              <a:gd fmla="val 49999" name="adj1"/>
            </a:avLst>
          </a:prstGeom>
          <a:noFill/>
          <a:ln cap="flat" cmpd="sng" w="19050">
            <a:solidFill>
              <a:schemeClr val="accent1"/>
            </a:solidFill>
            <a:prstDash val="dash"/>
            <a:round/>
            <a:headEnd len="med" w="med" type="diamond"/>
            <a:tailEnd len="med" w="med" type="diamond"/>
          </a:ln>
        </p:spPr>
      </p:cxnSp>
      <p:sp>
        <p:nvSpPr>
          <p:cNvPr id="1272" name="Google Shape;1272;p51"/>
          <p:cNvSpPr/>
          <p:nvPr/>
        </p:nvSpPr>
        <p:spPr>
          <a:xfrm>
            <a:off x="4586363" y="1428613"/>
            <a:ext cx="697200" cy="697200"/>
          </a:xfrm>
          <a:prstGeom prst="roundRect">
            <a:avLst>
              <a:gd fmla="val 16667" name="adj"/>
            </a:avLst>
          </a:prstGeom>
          <a:gradFill>
            <a:gsLst>
              <a:gs pos="0">
                <a:schemeClr val="accent2"/>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 name="Google Shape;1273;p51"/>
          <p:cNvGrpSpPr/>
          <p:nvPr/>
        </p:nvGrpSpPr>
        <p:grpSpPr>
          <a:xfrm>
            <a:off x="4706979" y="1549515"/>
            <a:ext cx="455999" cy="455999"/>
            <a:chOff x="4004875" y="1904625"/>
            <a:chExt cx="361875" cy="361875"/>
          </a:xfrm>
        </p:grpSpPr>
        <p:sp>
          <p:nvSpPr>
            <p:cNvPr id="1274" name="Google Shape;1274;p51"/>
            <p:cNvSpPr/>
            <p:nvPr/>
          </p:nvSpPr>
          <p:spPr>
            <a:xfrm>
              <a:off x="4114425" y="1994900"/>
              <a:ext cx="35050" cy="51675"/>
            </a:xfrm>
            <a:custGeom>
              <a:rect b="b" l="l" r="r" t="t"/>
              <a:pathLst>
                <a:path extrusionOk="0" h="2067" w="1402">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1"/>
            <p:cNvSpPr/>
            <p:nvPr/>
          </p:nvSpPr>
          <p:spPr>
            <a:xfrm>
              <a:off x="4222750" y="1994900"/>
              <a:ext cx="33675" cy="51675"/>
            </a:xfrm>
            <a:custGeom>
              <a:rect b="b" l="l" r="r" t="t"/>
              <a:pathLst>
                <a:path extrusionOk="0" h="2067" w="1347">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1"/>
            <p:cNvSpPr/>
            <p:nvPr/>
          </p:nvSpPr>
          <p:spPr>
            <a:xfrm>
              <a:off x="4165875" y="1982250"/>
              <a:ext cx="39625" cy="75850"/>
            </a:xfrm>
            <a:custGeom>
              <a:rect b="b" l="l" r="r" t="t"/>
              <a:pathLst>
                <a:path extrusionOk="0" h="3034" w="1585">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1"/>
            <p:cNvSpPr/>
            <p:nvPr/>
          </p:nvSpPr>
          <p:spPr>
            <a:xfrm>
              <a:off x="4004875" y="1904625"/>
              <a:ext cx="361875" cy="361875"/>
            </a:xfrm>
            <a:custGeom>
              <a:rect b="b" l="l" r="r" t="t"/>
              <a:pathLst>
                <a:path extrusionOk="0" h="14475" w="14475">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1"/>
            <p:cNvSpPr/>
            <p:nvPr/>
          </p:nvSpPr>
          <p:spPr>
            <a:xfrm>
              <a:off x="4087425" y="1926225"/>
              <a:ext cx="13925" cy="10825"/>
            </a:xfrm>
            <a:custGeom>
              <a:rect b="b" l="l" r="r" t="t"/>
              <a:pathLst>
                <a:path extrusionOk="0" h="433" w="557">
                  <a:moveTo>
                    <a:pt x="278" y="0"/>
                  </a:moveTo>
                  <a:cubicBezTo>
                    <a:pt x="1" y="0"/>
                    <a:pt x="1" y="432"/>
                    <a:pt x="278" y="432"/>
                  </a:cubicBezTo>
                  <a:cubicBezTo>
                    <a:pt x="556" y="432"/>
                    <a:pt x="556" y="0"/>
                    <a:pt x="2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1"/>
            <p:cNvSpPr/>
            <p:nvPr/>
          </p:nvSpPr>
          <p:spPr>
            <a:xfrm>
              <a:off x="4105175" y="1926225"/>
              <a:ext cx="13925" cy="10825"/>
            </a:xfrm>
            <a:custGeom>
              <a:rect b="b" l="l" r="r" t="t"/>
              <a:pathLst>
                <a:path extrusionOk="0" h="433" w="557">
                  <a:moveTo>
                    <a:pt x="278" y="0"/>
                  </a:moveTo>
                  <a:cubicBezTo>
                    <a:pt x="1" y="0"/>
                    <a:pt x="1" y="432"/>
                    <a:pt x="278" y="432"/>
                  </a:cubicBezTo>
                  <a:cubicBezTo>
                    <a:pt x="556" y="432"/>
                    <a:pt x="556" y="0"/>
                    <a:pt x="2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1"/>
            <p:cNvSpPr/>
            <p:nvPr/>
          </p:nvSpPr>
          <p:spPr>
            <a:xfrm>
              <a:off x="4122925" y="1926225"/>
              <a:ext cx="14675" cy="10825"/>
            </a:xfrm>
            <a:custGeom>
              <a:rect b="b" l="l" r="r" t="t"/>
              <a:pathLst>
                <a:path extrusionOk="0" h="433" w="587">
                  <a:moveTo>
                    <a:pt x="309" y="0"/>
                  </a:moveTo>
                  <a:cubicBezTo>
                    <a:pt x="0" y="0"/>
                    <a:pt x="0" y="432"/>
                    <a:pt x="309" y="432"/>
                  </a:cubicBezTo>
                  <a:cubicBezTo>
                    <a:pt x="587" y="432"/>
                    <a:pt x="587" y="0"/>
                    <a:pt x="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51"/>
          <p:cNvGrpSpPr/>
          <p:nvPr/>
        </p:nvGrpSpPr>
        <p:grpSpPr>
          <a:xfrm>
            <a:off x="539502" y="3100560"/>
            <a:ext cx="486600" cy="583350"/>
            <a:chOff x="7751727" y="2281676"/>
            <a:chExt cx="486600" cy="583350"/>
          </a:xfrm>
        </p:grpSpPr>
        <p:sp>
          <p:nvSpPr>
            <p:cNvPr id="1282" name="Google Shape;1282;p51"/>
            <p:cNvSpPr/>
            <p:nvPr/>
          </p:nvSpPr>
          <p:spPr>
            <a:xfrm>
              <a:off x="7751727" y="2607026"/>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1"/>
            <p:cNvSpPr/>
            <p:nvPr/>
          </p:nvSpPr>
          <p:spPr>
            <a:xfrm>
              <a:off x="7980327" y="2281676"/>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 name="Google Shape;1284;p51"/>
          <p:cNvSpPr/>
          <p:nvPr/>
        </p:nvSpPr>
        <p:spPr>
          <a:xfrm>
            <a:off x="7547900" y="1363075"/>
            <a:ext cx="196800" cy="196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1"/>
          <p:cNvSpPr/>
          <p:nvPr/>
        </p:nvSpPr>
        <p:spPr>
          <a:xfrm>
            <a:off x="4175600" y="5652400"/>
            <a:ext cx="196800" cy="196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34"/>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752" name="Google Shape;752;p34"/>
          <p:cNvSpPr txBox="1"/>
          <p:nvPr>
            <p:ph idx="1" type="body"/>
          </p:nvPr>
        </p:nvSpPr>
        <p:spPr>
          <a:xfrm>
            <a:off x="518100" y="2078344"/>
            <a:ext cx="8107800" cy="41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Here’s what you’ll find in this </a:t>
            </a:r>
            <a:r>
              <a:rPr b="1" lang="en">
                <a:solidFill>
                  <a:schemeClr val="dk2"/>
                </a:solidFill>
                <a:uFill>
                  <a:noFill/>
                </a:uFill>
                <a:hlinkClick r:id="rId3">
                  <a:extLst>
                    <a:ext uri="{A12FA001-AC4F-418D-AE19-62706E023703}">
                      <ahyp:hlinkClr val="tx"/>
                    </a:ext>
                  </a:extLst>
                </a:hlinkClick>
              </a:rPr>
              <a:t>Slidesgo</a:t>
            </a:r>
            <a:r>
              <a:rPr lang="en">
                <a:solidFill>
                  <a:schemeClr val="dk2"/>
                </a:solidFill>
              </a:rPr>
              <a:t> template: </a:t>
            </a:r>
            <a:endParaRPr>
              <a:solidFill>
                <a:schemeClr val="dk2"/>
              </a:solidFill>
            </a:endParaRPr>
          </a:p>
          <a:p>
            <a:pPr indent="-311150" lvl="0" marL="457200" rtl="0" algn="l">
              <a:spcBef>
                <a:spcPts val="0"/>
              </a:spcBef>
              <a:spcAft>
                <a:spcPts val="0"/>
              </a:spcAft>
              <a:buSzPts val="1300"/>
              <a:buAutoNum type="arabicPeriod"/>
            </a:pPr>
            <a:r>
              <a:rPr lang="en">
                <a:solidFill>
                  <a:schemeClr val="dk2"/>
                </a:solidFill>
              </a:rPr>
              <a:t>A slide structure based on a Project Proposal presentation, which you can easily adapt to your needs. For more info on how to edit the template, please visit </a:t>
            </a:r>
            <a:r>
              <a:rPr b="1" lang="en">
                <a:solidFill>
                  <a:schemeClr val="dk2"/>
                </a:solidFill>
                <a:uFill>
                  <a:noFill/>
                </a:uFill>
                <a:hlinkClick r:id="rId4">
                  <a:extLst>
                    <a:ext uri="{A12FA001-AC4F-418D-AE19-62706E023703}">
                      <ahyp:hlinkClr val="tx"/>
                    </a:ext>
                  </a:extLst>
                </a:hlinkClick>
              </a:rPr>
              <a:t>Slidesgo School</a:t>
            </a:r>
            <a:r>
              <a:rPr lang="en">
                <a:solidFill>
                  <a:schemeClr val="dk2"/>
                </a:solidFill>
              </a:rPr>
              <a:t> or read our </a:t>
            </a:r>
            <a:r>
              <a:rPr b="1" lang="en">
                <a:solidFill>
                  <a:schemeClr val="dk2"/>
                </a:solidFill>
                <a:uFill>
                  <a:noFill/>
                </a:uFill>
                <a:hlinkClick r:id="rId5">
                  <a:extLst>
                    <a:ext uri="{A12FA001-AC4F-418D-AE19-62706E023703}">
                      <ahyp:hlinkClr val="tx"/>
                    </a:ext>
                  </a:extLst>
                </a:hlinkClick>
              </a:rPr>
              <a:t>FAQs</a:t>
            </a:r>
            <a:r>
              <a:rPr lang="en">
                <a:solidFill>
                  <a:schemeClr val="dk2"/>
                </a:solidFill>
              </a:rPr>
              <a:t>.</a:t>
            </a:r>
            <a:endParaRPr>
              <a:solidFill>
                <a:schemeClr val="dk2"/>
              </a:solidFill>
            </a:endParaRPr>
          </a:p>
          <a:p>
            <a:pPr indent="-311150" lvl="0" marL="457200" rtl="0" algn="l">
              <a:spcBef>
                <a:spcPts val="0"/>
              </a:spcBef>
              <a:spcAft>
                <a:spcPts val="0"/>
              </a:spcAft>
              <a:buClr>
                <a:schemeClr val="dk2"/>
              </a:buClr>
              <a:buSzPts val="1300"/>
              <a:buAutoNum type="arabicPeriod"/>
            </a:pPr>
            <a:r>
              <a:rPr lang="en">
                <a:solidFill>
                  <a:schemeClr val="dk2"/>
                </a:solidFill>
              </a:rPr>
              <a:t>To view this template in PowerPoint with the correct fonts, download and install on your computer </a:t>
            </a:r>
            <a:r>
              <a:rPr b="1" lang="en">
                <a:solidFill>
                  <a:schemeClr val="hlink"/>
                </a:solidFill>
                <a:uFill>
                  <a:noFill/>
                </a:uFill>
                <a:hlinkClick action="ppaction://hlinksldjump" r:id="rId6"/>
              </a:rPr>
              <a:t>the fonts that we have used</a:t>
            </a:r>
            <a:r>
              <a:rPr lang="en">
                <a:solidFill>
                  <a:schemeClr val="dk2"/>
                </a:solidFill>
              </a:rPr>
              <a:t>. You can learn how to download and install fonts</a:t>
            </a:r>
            <a:r>
              <a:rPr b="1" lang="en">
                <a:solidFill>
                  <a:schemeClr val="hlink"/>
                </a:solidFill>
                <a:uFill>
                  <a:noFill/>
                </a:uFill>
                <a:hlinkClick r:id="rId7"/>
              </a:rPr>
              <a:t> here</a:t>
            </a:r>
            <a:r>
              <a:rPr lang="en">
                <a:solidFill>
                  <a:schemeClr val="hlink"/>
                </a:solidFill>
                <a:uFill>
                  <a:noFill/>
                </a:uFill>
                <a:hlinkClick r:id="rId8"/>
              </a:rPr>
              <a:t>.</a:t>
            </a:r>
            <a:endParaRPr>
              <a:solidFill>
                <a:schemeClr val="dk2"/>
              </a:solidFill>
            </a:endParaRPr>
          </a:p>
          <a:p>
            <a:pPr indent="-311150" lvl="0" marL="457200" rtl="0" algn="l">
              <a:spcBef>
                <a:spcPts val="0"/>
              </a:spcBef>
              <a:spcAft>
                <a:spcPts val="0"/>
              </a:spcAft>
              <a:buSzPts val="1300"/>
              <a:buAutoNum type="arabicPeriod"/>
            </a:pPr>
            <a:r>
              <a:rPr lang="en">
                <a:solidFill>
                  <a:schemeClr val="dk2"/>
                </a:solidFill>
              </a:rPr>
              <a:t>An assortment of graphic resources that are suitable for use in the presentation can be found in the </a:t>
            </a:r>
            <a:r>
              <a:rPr b="1" lang="en">
                <a:solidFill>
                  <a:schemeClr val="dk2"/>
                </a:solidFill>
                <a:uFill>
                  <a:noFill/>
                </a:uFill>
                <a:hlinkClick action="ppaction://hlinksldjump" r:id="rId9">
                  <a:extLst>
                    <a:ext uri="{A12FA001-AC4F-418D-AE19-62706E023703}">
                      <ahyp:hlinkClr val="tx"/>
                    </a:ext>
                  </a:extLst>
                </a:hlinkClick>
              </a:rPr>
              <a:t>alternative resources slide</a:t>
            </a:r>
            <a:r>
              <a:rPr lang="en">
                <a:solidFill>
                  <a:schemeClr val="dk2"/>
                </a:solidFill>
              </a:rPr>
              <a:t>.</a:t>
            </a:r>
            <a:endParaRPr>
              <a:solidFill>
                <a:schemeClr val="dk2"/>
              </a:solidFill>
            </a:endParaRPr>
          </a:p>
          <a:p>
            <a:pPr indent="-311150" lvl="0" marL="457200" rtl="0" algn="l">
              <a:spcBef>
                <a:spcPts val="0"/>
              </a:spcBef>
              <a:spcAft>
                <a:spcPts val="0"/>
              </a:spcAft>
              <a:buSzPts val="1300"/>
              <a:buAutoNum type="arabicPeriod"/>
            </a:pPr>
            <a:r>
              <a:rPr lang="en">
                <a:solidFill>
                  <a:schemeClr val="dk2"/>
                </a:solidFill>
              </a:rPr>
              <a:t>A </a:t>
            </a:r>
            <a:r>
              <a:rPr b="1" lang="en">
                <a:solidFill>
                  <a:schemeClr val="dk2"/>
                </a:solidFill>
                <a:uFill>
                  <a:noFill/>
                </a:uFill>
                <a:hlinkClick action="ppaction://hlinksldjump" r:id="rId10">
                  <a:extLst>
                    <a:ext uri="{A12FA001-AC4F-418D-AE19-62706E023703}">
                      <ahyp:hlinkClr val="tx"/>
                    </a:ext>
                  </a:extLst>
                </a:hlinkClick>
              </a:rPr>
              <a:t>thanks slide</a:t>
            </a:r>
            <a:r>
              <a:rPr lang="en">
                <a:solidFill>
                  <a:schemeClr val="dk2"/>
                </a:solidFill>
              </a:rPr>
              <a:t>, which you must keep so that proper credits for our design are given.</a:t>
            </a:r>
            <a:endParaRPr>
              <a:solidFill>
                <a:schemeClr val="dk2"/>
              </a:solidFill>
            </a:endParaRPr>
          </a:p>
          <a:p>
            <a:pPr indent="-311150" lvl="0" marL="457200" rtl="0" algn="l">
              <a:spcBef>
                <a:spcPts val="0"/>
              </a:spcBef>
              <a:spcAft>
                <a:spcPts val="0"/>
              </a:spcAft>
              <a:buSzPts val="1300"/>
              <a:buAutoNum type="arabicPeriod"/>
            </a:pPr>
            <a:r>
              <a:rPr lang="en">
                <a:solidFill>
                  <a:schemeClr val="dk2"/>
                </a:solidFill>
              </a:rPr>
              <a:t>A </a:t>
            </a:r>
            <a:r>
              <a:rPr b="1" lang="en">
                <a:solidFill>
                  <a:schemeClr val="hlink"/>
                </a:solidFill>
                <a:uFill>
                  <a:noFill/>
                </a:uFill>
                <a:hlinkClick action="ppaction://hlinksldjump" r:id="rId11"/>
              </a:rPr>
              <a:t>resources slide</a:t>
            </a:r>
            <a:r>
              <a:rPr lang="en">
                <a:solidFill>
                  <a:schemeClr val="dk2"/>
                </a:solidFill>
              </a:rPr>
              <a:t>, where you’ll find links to all the elements used in the template.</a:t>
            </a:r>
            <a:endParaRPr>
              <a:solidFill>
                <a:schemeClr val="dk2"/>
              </a:solidFill>
            </a:endParaRPr>
          </a:p>
          <a:p>
            <a:pPr indent="-311150" lvl="0" marL="457200" rtl="0" algn="l">
              <a:spcBef>
                <a:spcPts val="0"/>
              </a:spcBef>
              <a:spcAft>
                <a:spcPts val="0"/>
              </a:spcAft>
              <a:buSzPts val="1300"/>
              <a:buAutoNum type="arabicPeriod"/>
            </a:pPr>
            <a:r>
              <a:rPr b="1" lang="en">
                <a:solidFill>
                  <a:schemeClr val="hlink"/>
                </a:solidFill>
                <a:uFill>
                  <a:noFill/>
                </a:uFill>
                <a:hlinkClick action="ppaction://hlinksldjump" r:id="rId12"/>
              </a:rPr>
              <a:t>Instructions for use</a:t>
            </a:r>
            <a:r>
              <a:rPr lang="en">
                <a:solidFill>
                  <a:schemeClr val="dk2"/>
                </a:solidFill>
              </a:rPr>
              <a:t>.</a:t>
            </a:r>
            <a:endParaRPr>
              <a:solidFill>
                <a:schemeClr val="dk2"/>
              </a:solidFill>
            </a:endParaRPr>
          </a:p>
          <a:p>
            <a:pPr indent="-311150" lvl="0" marL="457200" rtl="0" algn="l">
              <a:spcBef>
                <a:spcPts val="0"/>
              </a:spcBef>
              <a:spcAft>
                <a:spcPts val="0"/>
              </a:spcAft>
              <a:buSzPts val="1300"/>
              <a:buAutoNum type="arabicPeriod"/>
            </a:pPr>
            <a:r>
              <a:rPr lang="en">
                <a:solidFill>
                  <a:schemeClr val="dk2"/>
                </a:solidFill>
              </a:rPr>
              <a:t>Final slides with:</a:t>
            </a:r>
            <a:endParaRPr>
              <a:solidFill>
                <a:schemeClr val="dk2"/>
              </a:solidFill>
            </a:endParaRPr>
          </a:p>
          <a:p>
            <a:pPr indent="-311150" lvl="0" marL="914400" rtl="0" algn="l">
              <a:spcBef>
                <a:spcPts val="0"/>
              </a:spcBef>
              <a:spcAft>
                <a:spcPts val="0"/>
              </a:spcAft>
              <a:buSzPts val="1300"/>
              <a:buChar char="●"/>
            </a:pPr>
            <a:r>
              <a:rPr lang="en">
                <a:solidFill>
                  <a:schemeClr val="dk2"/>
                </a:solidFill>
              </a:rPr>
              <a:t>The</a:t>
            </a:r>
            <a:r>
              <a:rPr lang="en">
                <a:solidFill>
                  <a:schemeClr val="hlink"/>
                </a:solidFill>
                <a:uFill>
                  <a:noFill/>
                </a:uFill>
                <a:hlinkClick action="ppaction://hlinksldjump" r:id="rId13"/>
              </a:rPr>
              <a:t> </a:t>
            </a:r>
            <a:r>
              <a:rPr b="1" lang="en">
                <a:solidFill>
                  <a:schemeClr val="hlink"/>
                </a:solidFill>
                <a:uFill>
                  <a:noFill/>
                </a:uFill>
                <a:hlinkClick action="ppaction://hlinksldjump" r:id="rId14"/>
              </a:rPr>
              <a:t>fonts and colors</a:t>
            </a:r>
            <a:r>
              <a:rPr lang="en">
                <a:solidFill>
                  <a:schemeClr val="dk2"/>
                </a:solidFill>
              </a:rPr>
              <a:t> used in the template.</a:t>
            </a:r>
            <a:endParaRPr>
              <a:solidFill>
                <a:schemeClr val="dk2"/>
              </a:solidFill>
            </a:endParaRPr>
          </a:p>
          <a:p>
            <a:pPr indent="-311150" lvl="0" marL="914400" rtl="0" algn="l">
              <a:spcBef>
                <a:spcPts val="0"/>
              </a:spcBef>
              <a:spcAft>
                <a:spcPts val="0"/>
              </a:spcAft>
              <a:buSzPts val="1300"/>
              <a:buChar char="●"/>
            </a:pPr>
            <a:r>
              <a:rPr lang="en">
                <a:solidFill>
                  <a:schemeClr val="dk2"/>
                </a:solidFill>
              </a:rPr>
              <a:t>A </a:t>
            </a:r>
            <a:r>
              <a:rPr b="1" lang="en">
                <a:solidFill>
                  <a:schemeClr val="dk2"/>
                </a:solidFill>
              </a:rPr>
              <a:t>selection of </a:t>
            </a:r>
            <a:r>
              <a:rPr b="1" lang="en">
                <a:solidFill>
                  <a:schemeClr val="hlink"/>
                </a:solidFill>
                <a:uFill>
                  <a:noFill/>
                </a:uFill>
                <a:hlinkClick action="ppaction://hlinksldjump" r:id="rId15"/>
              </a:rPr>
              <a:t>illustrations</a:t>
            </a:r>
            <a:r>
              <a:rPr b="1" lang="en">
                <a:solidFill>
                  <a:schemeClr val="dk2"/>
                </a:solidFill>
              </a:rPr>
              <a:t>.</a:t>
            </a:r>
            <a:r>
              <a:rPr lang="en">
                <a:solidFill>
                  <a:schemeClr val="dk2"/>
                </a:solidFill>
              </a:rPr>
              <a:t> You can also customize and animate them as you wish with the online editor. Visit</a:t>
            </a:r>
            <a:r>
              <a:rPr b="1" lang="en">
                <a:solidFill>
                  <a:schemeClr val="dk2"/>
                </a:solidFill>
              </a:rPr>
              <a:t> </a:t>
            </a:r>
            <a:r>
              <a:rPr b="1" lang="en">
                <a:solidFill>
                  <a:schemeClr val="dk2"/>
                </a:solidFill>
                <a:uFill>
                  <a:noFill/>
                </a:uFill>
                <a:hlinkClick r:id="rId16">
                  <a:extLst>
                    <a:ext uri="{A12FA001-AC4F-418D-AE19-62706E023703}">
                      <ahyp:hlinkClr val="tx"/>
                    </a:ext>
                  </a:extLst>
                </a:hlinkClick>
              </a:rPr>
              <a:t>Storyset</a:t>
            </a:r>
            <a:r>
              <a:rPr lang="en">
                <a:solidFill>
                  <a:schemeClr val="dk2"/>
                </a:solidFill>
              </a:rPr>
              <a:t> to find more. </a:t>
            </a:r>
            <a:endParaRPr>
              <a:solidFill>
                <a:schemeClr val="dk2"/>
              </a:solidFill>
            </a:endParaRPr>
          </a:p>
          <a:p>
            <a:pPr indent="-311150" lvl="0" marL="914400" rtl="0" algn="l">
              <a:spcBef>
                <a:spcPts val="0"/>
              </a:spcBef>
              <a:spcAft>
                <a:spcPts val="0"/>
              </a:spcAft>
              <a:buSzPts val="1300"/>
              <a:buChar char="●"/>
            </a:pPr>
            <a:r>
              <a:rPr lang="en">
                <a:solidFill>
                  <a:schemeClr val="dk2"/>
                </a:solidFill>
              </a:rPr>
              <a:t>More</a:t>
            </a:r>
            <a:r>
              <a:rPr lang="en">
                <a:solidFill>
                  <a:schemeClr val="hlink"/>
                </a:solidFill>
                <a:uFill>
                  <a:noFill/>
                </a:uFill>
                <a:hlinkClick action="ppaction://hlinksldjump" r:id="rId17"/>
              </a:rPr>
              <a:t> </a:t>
            </a:r>
            <a:r>
              <a:rPr b="1" lang="en">
                <a:solidFill>
                  <a:schemeClr val="hlink"/>
                </a:solidFill>
                <a:uFill>
                  <a:noFill/>
                </a:uFill>
                <a:hlinkClick action="ppaction://hlinksldjump" r:id="rId18"/>
              </a:rPr>
              <a:t>infographic resources</a:t>
            </a:r>
            <a:r>
              <a:rPr lang="en">
                <a:solidFill>
                  <a:schemeClr val="dk2"/>
                </a:solidFill>
              </a:rPr>
              <a:t>, whose size and color can be edited. </a:t>
            </a:r>
            <a:endParaRPr>
              <a:solidFill>
                <a:schemeClr val="dk2"/>
              </a:solidFill>
            </a:endParaRPr>
          </a:p>
          <a:p>
            <a:pPr indent="-311150" lvl="0" marL="914400" rtl="0" algn="l">
              <a:spcBef>
                <a:spcPts val="0"/>
              </a:spcBef>
              <a:spcAft>
                <a:spcPts val="0"/>
              </a:spcAft>
              <a:buSzPts val="1300"/>
              <a:buChar char="●"/>
            </a:pPr>
            <a:r>
              <a:rPr lang="en">
                <a:solidFill>
                  <a:schemeClr val="dk2"/>
                </a:solidFill>
              </a:rPr>
              <a:t>Sets of </a:t>
            </a:r>
            <a:r>
              <a:rPr b="1" lang="en">
                <a:solidFill>
                  <a:schemeClr val="hlink"/>
                </a:solidFill>
                <a:uFill>
                  <a:noFill/>
                </a:uFill>
                <a:hlinkClick action="ppaction://hlinksldjump" r:id="rId19"/>
              </a:rPr>
              <a:t>customizable icons</a:t>
            </a:r>
            <a:r>
              <a:rPr lang="en">
                <a:solidFill>
                  <a:schemeClr val="dk2"/>
                </a:solidFill>
              </a:rPr>
              <a:t> of the following themes: general, business, avatar, creative process, education, help &amp; support, medical, nature, performing arts, SEO &amp; marketing, and teamwork.</a:t>
            </a:r>
            <a:endParaRPr>
              <a:solidFill>
                <a:schemeClr val="dk2"/>
              </a:solidFill>
            </a:endParaRPr>
          </a:p>
          <a:p>
            <a:pPr indent="0" lvl="0" marL="0" rtl="0" algn="l">
              <a:spcBef>
                <a:spcPts val="1200"/>
              </a:spcBef>
              <a:spcAft>
                <a:spcPts val="0"/>
              </a:spcAft>
              <a:buNone/>
            </a:pPr>
            <a:r>
              <a:rPr lang="en">
                <a:solidFill>
                  <a:schemeClr val="dk2"/>
                </a:solidFill>
              </a:rPr>
              <a:t>You can delete this slide when you’re done editing the presentation.</a:t>
            </a:r>
            <a:endParaRPr/>
          </a:p>
        </p:txBody>
      </p:sp>
      <p:sp>
        <p:nvSpPr>
          <p:cNvPr id="753" name="Google Shape;753;p34"/>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754" name="Google Shape;754;p34">
            <a:hlinkClick action="ppaction://hlinksldjump" r:id="rId20"/>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755" name="Google Shape;755;p34">
            <a:hlinkClick action="ppaction://hlinksldjump" r:id="rId21"/>
          </p:cNvPr>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756" name="Google Shape;756;p34">
            <a:hlinkClick action="ppaction://hlinksldjump" r:id="rId22"/>
          </p:cNvPr>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757" name="Google Shape;757;p34">
            <a:hlinkClick action="ppaction://hlinksldjump" r:id="rId23"/>
          </p:cNvPr>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9" name="Shape 1289"/>
        <p:cNvGrpSpPr/>
        <p:nvPr/>
      </p:nvGrpSpPr>
      <p:grpSpPr>
        <a:xfrm>
          <a:off x="0" y="0"/>
          <a:ext cx="0" cy="0"/>
          <a:chOff x="0" y="0"/>
          <a:chExt cx="0" cy="0"/>
        </a:xfrm>
      </p:grpSpPr>
      <p:sp>
        <p:nvSpPr>
          <p:cNvPr id="1290" name="Google Shape;1290;p52"/>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STAGES</a:t>
            </a:r>
            <a:endParaRPr/>
          </a:p>
        </p:txBody>
      </p:sp>
      <p:sp>
        <p:nvSpPr>
          <p:cNvPr id="1291" name="Google Shape;1291;p52">
            <a:hlinkClick action="ppaction://hlinksldjump" r:id="rId3"/>
          </p:cNvPr>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PROJECT</a:t>
            </a:r>
            <a:endParaRPr b="1">
              <a:solidFill>
                <a:schemeClr val="accent2"/>
              </a:solidFill>
            </a:endParaRPr>
          </a:p>
        </p:txBody>
      </p:sp>
      <p:sp>
        <p:nvSpPr>
          <p:cNvPr id="1292" name="Google Shape;1292;p52">
            <a:hlinkClick action="ppaction://hlinksldjump" r:id="rId4"/>
          </p:cNvPr>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293" name="Google Shape;1293;p52">
            <a:hlinkClick action="ppaction://hlinksldjump" r:id="rId5"/>
          </p:cNvPr>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294" name="Google Shape;1294;p52">
            <a:hlinkClick action="ppaction://hlinksldjump" r:id="rId6"/>
          </p:cNvPr>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295" name="Google Shape;1295;p52"/>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296" name="Google Shape;1296;p52"/>
          <p:cNvSpPr/>
          <p:nvPr/>
        </p:nvSpPr>
        <p:spPr>
          <a:xfrm rot="10800000">
            <a:off x="2977323"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 name="Google Shape;1297;p52"/>
          <p:cNvGrpSpPr/>
          <p:nvPr/>
        </p:nvGrpSpPr>
        <p:grpSpPr>
          <a:xfrm>
            <a:off x="3151372" y="2712906"/>
            <a:ext cx="2841256" cy="2708149"/>
            <a:chOff x="7189833" y="2022667"/>
            <a:chExt cx="1251159" cy="1192597"/>
          </a:xfrm>
        </p:grpSpPr>
        <p:sp>
          <p:nvSpPr>
            <p:cNvPr id="1298" name="Google Shape;1298;p52"/>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2"/>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2"/>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2"/>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2" name="Google Shape;1302;p52"/>
          <p:cNvCxnSpPr>
            <a:endCxn id="1303" idx="1"/>
          </p:cNvCxnSpPr>
          <p:nvPr/>
        </p:nvCxnSpPr>
        <p:spPr>
          <a:xfrm flipH="1" rot="10800000">
            <a:off x="4597663" y="2615194"/>
            <a:ext cx="1555200" cy="662700"/>
          </a:xfrm>
          <a:prstGeom prst="bentConnector3">
            <a:avLst>
              <a:gd fmla="val 50000" name="adj1"/>
            </a:avLst>
          </a:prstGeom>
          <a:noFill/>
          <a:ln cap="flat" cmpd="sng" w="19050">
            <a:solidFill>
              <a:schemeClr val="accent1"/>
            </a:solidFill>
            <a:prstDash val="dash"/>
            <a:round/>
            <a:headEnd len="med" w="med" type="diamond"/>
            <a:tailEnd len="med" w="med" type="diamond"/>
          </a:ln>
        </p:spPr>
      </p:cxnSp>
      <p:sp>
        <p:nvSpPr>
          <p:cNvPr id="1303" name="Google Shape;1303;p52"/>
          <p:cNvSpPr txBox="1"/>
          <p:nvPr>
            <p:ph idx="4294967295" type="title"/>
          </p:nvPr>
        </p:nvSpPr>
        <p:spPr>
          <a:xfrm>
            <a:off x="6152863" y="2351344"/>
            <a:ext cx="2377500" cy="527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500">
                <a:solidFill>
                  <a:schemeClr val="accent1"/>
                </a:solidFill>
              </a:rPr>
              <a:t>STEP 04</a:t>
            </a:r>
            <a:endParaRPr sz="2500">
              <a:solidFill>
                <a:schemeClr val="accent1"/>
              </a:solidFill>
            </a:endParaRPr>
          </a:p>
        </p:txBody>
      </p:sp>
      <p:sp>
        <p:nvSpPr>
          <p:cNvPr id="1304" name="Google Shape;1304;p52"/>
          <p:cNvSpPr txBox="1"/>
          <p:nvPr>
            <p:ph idx="4294967295" type="subTitle"/>
          </p:nvPr>
        </p:nvSpPr>
        <p:spPr>
          <a:xfrm>
            <a:off x="6152863" y="2855901"/>
            <a:ext cx="2286000" cy="4848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200"/>
              </a:spcAft>
              <a:buNone/>
            </a:pPr>
            <a:r>
              <a:rPr lang="en"/>
              <a:t>Jupiter is</a:t>
            </a:r>
            <a:r>
              <a:rPr lang="en"/>
              <a:t> the biggest planet in the Solar System</a:t>
            </a:r>
            <a:endParaRPr/>
          </a:p>
        </p:txBody>
      </p:sp>
      <p:sp>
        <p:nvSpPr>
          <p:cNvPr id="1305" name="Google Shape;1305;p52"/>
          <p:cNvSpPr txBox="1"/>
          <p:nvPr>
            <p:ph idx="4294967295" type="title"/>
          </p:nvPr>
        </p:nvSpPr>
        <p:spPr>
          <a:xfrm>
            <a:off x="6152863" y="3971944"/>
            <a:ext cx="2377500" cy="527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500">
                <a:solidFill>
                  <a:schemeClr val="accent1"/>
                </a:solidFill>
              </a:rPr>
              <a:t>STEP 02</a:t>
            </a:r>
            <a:endParaRPr sz="2500">
              <a:solidFill>
                <a:schemeClr val="accent1"/>
              </a:solidFill>
            </a:endParaRPr>
          </a:p>
        </p:txBody>
      </p:sp>
      <p:sp>
        <p:nvSpPr>
          <p:cNvPr id="1306" name="Google Shape;1306;p52"/>
          <p:cNvSpPr txBox="1"/>
          <p:nvPr>
            <p:ph idx="4294967295" type="subTitle"/>
          </p:nvPr>
        </p:nvSpPr>
        <p:spPr>
          <a:xfrm>
            <a:off x="6152863" y="4476501"/>
            <a:ext cx="2286000" cy="4848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200"/>
              </a:spcAft>
              <a:buNone/>
            </a:pPr>
            <a:r>
              <a:rPr lang="en"/>
              <a:t>Neptune is</a:t>
            </a:r>
            <a:r>
              <a:rPr lang="en"/>
              <a:t> the farthest planet from the Sun</a:t>
            </a:r>
            <a:endParaRPr/>
          </a:p>
        </p:txBody>
      </p:sp>
      <p:sp>
        <p:nvSpPr>
          <p:cNvPr id="1307" name="Google Shape;1307;p52"/>
          <p:cNvSpPr txBox="1"/>
          <p:nvPr>
            <p:ph idx="4294967295" type="title"/>
          </p:nvPr>
        </p:nvSpPr>
        <p:spPr>
          <a:xfrm>
            <a:off x="613638" y="2351344"/>
            <a:ext cx="2377500" cy="5277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500">
                <a:solidFill>
                  <a:schemeClr val="accent1"/>
                </a:solidFill>
              </a:rPr>
              <a:t>STEP 03</a:t>
            </a:r>
            <a:endParaRPr sz="2500">
              <a:solidFill>
                <a:schemeClr val="accent1"/>
              </a:solidFill>
            </a:endParaRPr>
          </a:p>
        </p:txBody>
      </p:sp>
      <p:sp>
        <p:nvSpPr>
          <p:cNvPr id="1308" name="Google Shape;1308;p52"/>
          <p:cNvSpPr txBox="1"/>
          <p:nvPr>
            <p:ph idx="4294967295" type="subTitle"/>
          </p:nvPr>
        </p:nvSpPr>
        <p:spPr>
          <a:xfrm>
            <a:off x="705138" y="2855901"/>
            <a:ext cx="2286000" cy="4848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1200"/>
              </a:spcAft>
              <a:buNone/>
            </a:pPr>
            <a:r>
              <a:rPr lang="en"/>
              <a:t>Mercury is</a:t>
            </a:r>
            <a:r>
              <a:rPr lang="en"/>
              <a:t> the closest planet to the Sun</a:t>
            </a:r>
            <a:endParaRPr/>
          </a:p>
        </p:txBody>
      </p:sp>
      <p:sp>
        <p:nvSpPr>
          <p:cNvPr id="1309" name="Google Shape;1309;p52"/>
          <p:cNvSpPr txBox="1"/>
          <p:nvPr>
            <p:ph idx="4294967295" type="title"/>
          </p:nvPr>
        </p:nvSpPr>
        <p:spPr>
          <a:xfrm>
            <a:off x="613638" y="3971944"/>
            <a:ext cx="2377500" cy="5277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500">
                <a:solidFill>
                  <a:schemeClr val="accent1"/>
                </a:solidFill>
              </a:rPr>
              <a:t>STEP 01</a:t>
            </a:r>
            <a:endParaRPr sz="2500">
              <a:solidFill>
                <a:schemeClr val="accent1"/>
              </a:solidFill>
            </a:endParaRPr>
          </a:p>
        </p:txBody>
      </p:sp>
      <p:sp>
        <p:nvSpPr>
          <p:cNvPr id="1310" name="Google Shape;1310;p52"/>
          <p:cNvSpPr txBox="1"/>
          <p:nvPr>
            <p:ph idx="4294967295" type="subTitle"/>
          </p:nvPr>
        </p:nvSpPr>
        <p:spPr>
          <a:xfrm>
            <a:off x="705138" y="4476501"/>
            <a:ext cx="2286000" cy="4848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1200"/>
              </a:spcAft>
              <a:buNone/>
            </a:pPr>
            <a:r>
              <a:rPr lang="en"/>
              <a:t>Venus is the second planet from the Sun</a:t>
            </a:r>
            <a:endParaRPr/>
          </a:p>
        </p:txBody>
      </p:sp>
      <p:cxnSp>
        <p:nvCxnSpPr>
          <p:cNvPr id="1311" name="Google Shape;1311;p52"/>
          <p:cNvCxnSpPr>
            <a:stCxn id="1307" idx="3"/>
          </p:cNvCxnSpPr>
          <p:nvPr/>
        </p:nvCxnSpPr>
        <p:spPr>
          <a:xfrm>
            <a:off x="2991138" y="2615194"/>
            <a:ext cx="1401000" cy="1369200"/>
          </a:xfrm>
          <a:prstGeom prst="bentConnector3">
            <a:avLst>
              <a:gd fmla="val 50000" name="adj1"/>
            </a:avLst>
          </a:prstGeom>
          <a:noFill/>
          <a:ln cap="flat" cmpd="sng" w="19050">
            <a:solidFill>
              <a:schemeClr val="accent1"/>
            </a:solidFill>
            <a:prstDash val="dash"/>
            <a:round/>
            <a:headEnd len="med" w="med" type="diamond"/>
            <a:tailEnd len="med" w="med" type="diamond"/>
          </a:ln>
        </p:spPr>
      </p:cxnSp>
      <p:cxnSp>
        <p:nvCxnSpPr>
          <p:cNvPr id="1312" name="Google Shape;1312;p52"/>
          <p:cNvCxnSpPr>
            <a:endCxn id="1305" idx="1"/>
          </p:cNvCxnSpPr>
          <p:nvPr/>
        </p:nvCxnSpPr>
        <p:spPr>
          <a:xfrm flipH="1" rot="10800000">
            <a:off x="5111263" y="4235794"/>
            <a:ext cx="1041600" cy="313500"/>
          </a:xfrm>
          <a:prstGeom prst="bentConnector3">
            <a:avLst>
              <a:gd fmla="val 50000" name="adj1"/>
            </a:avLst>
          </a:prstGeom>
          <a:noFill/>
          <a:ln cap="flat" cmpd="sng" w="19050">
            <a:solidFill>
              <a:schemeClr val="accent1"/>
            </a:solidFill>
            <a:prstDash val="dash"/>
            <a:round/>
            <a:headEnd len="med" w="med" type="diamond"/>
            <a:tailEnd len="med" w="med" type="diamond"/>
          </a:ln>
        </p:spPr>
      </p:cxnSp>
      <p:cxnSp>
        <p:nvCxnSpPr>
          <p:cNvPr id="1313" name="Google Shape;1313;p52"/>
          <p:cNvCxnSpPr>
            <a:stCxn id="1309" idx="3"/>
          </p:cNvCxnSpPr>
          <p:nvPr/>
        </p:nvCxnSpPr>
        <p:spPr>
          <a:xfrm>
            <a:off x="2991138" y="4235794"/>
            <a:ext cx="1144200" cy="852900"/>
          </a:xfrm>
          <a:prstGeom prst="bentConnector3">
            <a:avLst>
              <a:gd fmla="val 50000" name="adj1"/>
            </a:avLst>
          </a:prstGeom>
          <a:noFill/>
          <a:ln cap="flat" cmpd="sng" w="19050">
            <a:solidFill>
              <a:schemeClr val="accent1"/>
            </a:solidFill>
            <a:prstDash val="dash"/>
            <a:round/>
            <a:headEnd len="med" w="med" type="diamond"/>
            <a:tailEnd len="med" w="med" type="diamond"/>
          </a:ln>
        </p:spPr>
      </p:cxnSp>
      <p:grpSp>
        <p:nvGrpSpPr>
          <p:cNvPr id="1314" name="Google Shape;1314;p52"/>
          <p:cNvGrpSpPr/>
          <p:nvPr/>
        </p:nvGrpSpPr>
        <p:grpSpPr>
          <a:xfrm>
            <a:off x="7684074" y="1571373"/>
            <a:ext cx="426116" cy="510840"/>
            <a:chOff x="7751727" y="2281676"/>
            <a:chExt cx="486600" cy="583350"/>
          </a:xfrm>
        </p:grpSpPr>
        <p:sp>
          <p:nvSpPr>
            <p:cNvPr id="1315" name="Google Shape;1315;p52"/>
            <p:cNvSpPr/>
            <p:nvPr/>
          </p:nvSpPr>
          <p:spPr>
            <a:xfrm>
              <a:off x="7751727" y="2607026"/>
              <a:ext cx="258000" cy="258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2"/>
            <p:cNvSpPr/>
            <p:nvPr/>
          </p:nvSpPr>
          <p:spPr>
            <a:xfrm>
              <a:off x="7980327" y="2281676"/>
              <a:ext cx="258000" cy="258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52"/>
          <p:cNvGrpSpPr/>
          <p:nvPr/>
        </p:nvGrpSpPr>
        <p:grpSpPr>
          <a:xfrm rot="5400000">
            <a:off x="569287" y="5350834"/>
            <a:ext cx="662676" cy="426104"/>
            <a:chOff x="7855900" y="5392175"/>
            <a:chExt cx="764596" cy="491583"/>
          </a:xfrm>
        </p:grpSpPr>
        <p:sp>
          <p:nvSpPr>
            <p:cNvPr id="1318" name="Google Shape;1318;p52"/>
            <p:cNvSpPr/>
            <p:nvPr/>
          </p:nvSpPr>
          <p:spPr>
            <a:xfrm>
              <a:off x="8131850" y="5671057"/>
              <a:ext cx="212700" cy="2127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2"/>
            <p:cNvSpPr/>
            <p:nvPr/>
          </p:nvSpPr>
          <p:spPr>
            <a:xfrm>
              <a:off x="8407797" y="5671058"/>
              <a:ext cx="212700" cy="2127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2"/>
            <p:cNvSpPr/>
            <p:nvPr/>
          </p:nvSpPr>
          <p:spPr>
            <a:xfrm>
              <a:off x="8407793" y="5392175"/>
              <a:ext cx="212700" cy="2127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2"/>
            <p:cNvSpPr/>
            <p:nvPr/>
          </p:nvSpPr>
          <p:spPr>
            <a:xfrm>
              <a:off x="7855900" y="5671057"/>
              <a:ext cx="212700" cy="2127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 name="Google Shape;1322;p52"/>
          <p:cNvSpPr/>
          <p:nvPr/>
        </p:nvSpPr>
        <p:spPr>
          <a:xfrm>
            <a:off x="1216425" y="1764575"/>
            <a:ext cx="196800" cy="196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6" name="Shape 1326"/>
        <p:cNvGrpSpPr/>
        <p:nvPr/>
      </p:nvGrpSpPr>
      <p:grpSpPr>
        <a:xfrm>
          <a:off x="0" y="0"/>
          <a:ext cx="0" cy="0"/>
          <a:chOff x="0" y="0"/>
          <a:chExt cx="0" cy="0"/>
        </a:xfrm>
      </p:grpSpPr>
      <p:sp>
        <p:nvSpPr>
          <p:cNvPr id="1327" name="Google Shape;1327;p53"/>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GOALS</a:t>
            </a:r>
            <a:endParaRPr/>
          </a:p>
        </p:txBody>
      </p:sp>
      <p:sp>
        <p:nvSpPr>
          <p:cNvPr id="1328" name="Google Shape;1328;p53"/>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329" name="Google Shape;1329;p53">
            <a:hlinkClick action="ppaction://hlinksldjump" r:id="rId3"/>
          </p:cNvPr>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330" name="Google Shape;1330;p53">
            <a:hlinkClick action="ppaction://hlinksldjump" r:id="rId4"/>
          </p:cNvPr>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331" name="Google Shape;1331;p53">
            <a:hlinkClick action="ppaction://hlinksldjump" r:id="rId5"/>
          </p:cNvPr>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1332" name="Google Shape;1332;p53">
            <a:hlinkClick action="ppaction://hlinksldjump" r:id="rId6"/>
          </p:cNvPr>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TIMELINE</a:t>
            </a:r>
            <a:endParaRPr b="1">
              <a:solidFill>
                <a:schemeClr val="accent2"/>
              </a:solidFill>
            </a:endParaRPr>
          </a:p>
        </p:txBody>
      </p:sp>
      <p:graphicFrame>
        <p:nvGraphicFramePr>
          <p:cNvPr id="1333" name="Google Shape;1333;p53"/>
          <p:cNvGraphicFramePr/>
          <p:nvPr/>
        </p:nvGraphicFramePr>
        <p:xfrm>
          <a:off x="720000" y="2472788"/>
          <a:ext cx="3000000" cy="3000000"/>
        </p:xfrm>
        <a:graphic>
          <a:graphicData uri="http://schemas.openxmlformats.org/drawingml/2006/table">
            <a:tbl>
              <a:tblPr>
                <a:noFill/>
                <a:tableStyleId>{697F6CAD-4C56-4320-BDEE-F052E547DB71}</a:tableStyleId>
              </a:tblPr>
              <a:tblGrid>
                <a:gridCol w="1868675"/>
                <a:gridCol w="1818775"/>
                <a:gridCol w="2008275"/>
                <a:gridCol w="2008275"/>
              </a:tblGrid>
              <a:tr h="648000">
                <a:tc>
                  <a:txBody>
                    <a:bodyPr/>
                    <a:lstStyle/>
                    <a:p>
                      <a:pPr indent="0" lvl="0" marL="0" rtl="0" algn="ctr">
                        <a:spcBef>
                          <a:spcPts val="0"/>
                        </a:spcBef>
                        <a:spcAft>
                          <a:spcPts val="0"/>
                        </a:spcAft>
                        <a:buNone/>
                      </a:pPr>
                      <a:r>
                        <a:t/>
                      </a:r>
                      <a:endParaRPr b="1" sz="2500">
                        <a:solidFill>
                          <a:schemeClr val="accent1"/>
                        </a:solidFill>
                        <a:latin typeface="Roboto"/>
                        <a:ea typeface="Roboto"/>
                        <a:cs typeface="Roboto"/>
                        <a:sym typeface="Roboto"/>
                      </a:endParaRPr>
                    </a:p>
                  </a:txBody>
                  <a:tcPr marT="91425" marB="91425" marR="91425" marL="91425" anchor="ctr">
                    <a:lnL cap="flat" cmpd="sng" w="19050">
                      <a:solidFill>
                        <a:schemeClr val="accent1">
                          <a:alpha val="0"/>
                        </a:schemeClr>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alpha val="0"/>
                        </a:schemeClr>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b="1" lang="en" sz="2500">
                          <a:solidFill>
                            <a:schemeClr val="accent1"/>
                          </a:solidFill>
                          <a:latin typeface="Roboto Condensed"/>
                          <a:ea typeface="Roboto Condensed"/>
                          <a:cs typeface="Roboto Condensed"/>
                          <a:sym typeface="Roboto Condensed"/>
                        </a:rPr>
                        <a:t>GOAL 1</a:t>
                      </a:r>
                      <a:endParaRPr b="1" sz="2500">
                        <a:solidFill>
                          <a:schemeClr val="accent1"/>
                        </a:solidFill>
                        <a:latin typeface="Roboto Condensed"/>
                        <a:ea typeface="Roboto Condensed"/>
                        <a:cs typeface="Roboto Condensed"/>
                        <a:sym typeface="Roboto Condensed"/>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b="1" lang="en" sz="2500">
                          <a:solidFill>
                            <a:schemeClr val="accent1"/>
                          </a:solidFill>
                          <a:latin typeface="Roboto Condensed"/>
                          <a:ea typeface="Roboto Condensed"/>
                          <a:cs typeface="Roboto Condensed"/>
                          <a:sym typeface="Roboto Condensed"/>
                        </a:rPr>
                        <a:t>GOAL 2</a:t>
                      </a:r>
                      <a:endParaRPr b="1" sz="2500">
                        <a:solidFill>
                          <a:schemeClr val="accent1"/>
                        </a:solidFill>
                        <a:latin typeface="Roboto Condensed"/>
                        <a:ea typeface="Roboto Condensed"/>
                        <a:cs typeface="Roboto Condensed"/>
                        <a:sym typeface="Roboto Condensed"/>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b="1" lang="en" sz="2500">
                          <a:solidFill>
                            <a:schemeClr val="accent1"/>
                          </a:solidFill>
                          <a:latin typeface="Roboto Condensed"/>
                          <a:ea typeface="Roboto Condensed"/>
                          <a:cs typeface="Roboto Condensed"/>
                          <a:sym typeface="Roboto Condensed"/>
                        </a:rPr>
                        <a:t>GOAL 3</a:t>
                      </a:r>
                      <a:endParaRPr b="1" sz="2500">
                        <a:solidFill>
                          <a:schemeClr val="accent1"/>
                        </a:solidFill>
                        <a:latin typeface="Roboto Condensed"/>
                        <a:ea typeface="Roboto Condensed"/>
                        <a:cs typeface="Roboto Condensed"/>
                        <a:sym typeface="Roboto Condensed"/>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r>
              <a:tr h="685775">
                <a:tc>
                  <a:txBody>
                    <a:bodyPr/>
                    <a:lstStyle/>
                    <a:p>
                      <a:pPr indent="0" lvl="0" marL="0" rtl="0" algn="l">
                        <a:spcBef>
                          <a:spcPts val="0"/>
                        </a:spcBef>
                        <a:spcAft>
                          <a:spcPts val="0"/>
                        </a:spcAft>
                        <a:buNone/>
                      </a:pPr>
                      <a:r>
                        <a:rPr b="1" lang="en" sz="2500">
                          <a:solidFill>
                            <a:schemeClr val="accent1"/>
                          </a:solidFill>
                          <a:latin typeface="Roboto Condensed"/>
                          <a:ea typeface="Roboto Condensed"/>
                          <a:cs typeface="Roboto Condensed"/>
                          <a:sym typeface="Roboto Condensed"/>
                        </a:rPr>
                        <a:t>INFO</a:t>
                      </a:r>
                      <a:endParaRPr b="1" sz="2500">
                        <a:solidFill>
                          <a:schemeClr val="accent1"/>
                        </a:solidFill>
                        <a:latin typeface="Roboto Condensed"/>
                        <a:ea typeface="Roboto Condensed"/>
                        <a:cs typeface="Roboto Condensed"/>
                        <a:sym typeface="Roboto Condensed"/>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Roboto"/>
                          <a:ea typeface="Roboto"/>
                          <a:cs typeface="Roboto"/>
                          <a:sym typeface="Roboto"/>
                        </a:rPr>
                        <a:t>Mercury is the smallest planet</a:t>
                      </a:r>
                      <a:endParaRPr>
                        <a:solidFill>
                          <a:schemeClr val="dk2"/>
                        </a:solidFill>
                        <a:latin typeface="Roboto"/>
                        <a:ea typeface="Roboto"/>
                        <a:cs typeface="Roboto"/>
                        <a:sym typeface="Roboto"/>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Roboto"/>
                          <a:ea typeface="Roboto"/>
                          <a:cs typeface="Roboto"/>
                          <a:sym typeface="Roboto"/>
                        </a:rPr>
                        <a:t>Venus is the second planet from the Sun</a:t>
                      </a:r>
                      <a:endParaRPr>
                        <a:solidFill>
                          <a:schemeClr val="dk2"/>
                        </a:solidFill>
                        <a:latin typeface="Roboto"/>
                        <a:ea typeface="Roboto"/>
                        <a:cs typeface="Roboto"/>
                        <a:sym typeface="Roboto"/>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Roboto"/>
                          <a:ea typeface="Roboto"/>
                          <a:cs typeface="Roboto"/>
                          <a:sym typeface="Roboto"/>
                        </a:rPr>
                        <a:t>Mars is actually a very cold place</a:t>
                      </a:r>
                      <a:endParaRPr>
                        <a:solidFill>
                          <a:schemeClr val="dk2"/>
                        </a:solidFill>
                        <a:latin typeface="Roboto"/>
                        <a:ea typeface="Roboto"/>
                        <a:cs typeface="Roboto"/>
                        <a:sym typeface="Roboto"/>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r>
              <a:tr h="648000">
                <a:tc>
                  <a:txBody>
                    <a:bodyPr/>
                    <a:lstStyle/>
                    <a:p>
                      <a:pPr indent="0" lvl="0" marL="0" rtl="0" algn="l">
                        <a:spcBef>
                          <a:spcPts val="0"/>
                        </a:spcBef>
                        <a:spcAft>
                          <a:spcPts val="0"/>
                        </a:spcAft>
                        <a:buNone/>
                      </a:pPr>
                      <a:r>
                        <a:rPr b="1" lang="en" sz="2500">
                          <a:solidFill>
                            <a:schemeClr val="accent1"/>
                          </a:solidFill>
                          <a:latin typeface="Roboto Condensed"/>
                          <a:ea typeface="Roboto Condensed"/>
                          <a:cs typeface="Roboto Condensed"/>
                          <a:sym typeface="Roboto Condensed"/>
                        </a:rPr>
                        <a:t>BUDGET</a:t>
                      </a:r>
                      <a:endParaRPr b="1" sz="2500">
                        <a:solidFill>
                          <a:schemeClr val="accent1"/>
                        </a:solidFill>
                        <a:latin typeface="Roboto Condensed"/>
                        <a:ea typeface="Roboto Condensed"/>
                        <a:cs typeface="Roboto Condensed"/>
                        <a:sym typeface="Roboto Condensed"/>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Roboto"/>
                          <a:ea typeface="Roboto"/>
                          <a:cs typeface="Roboto"/>
                          <a:sym typeface="Roboto"/>
                        </a:rPr>
                        <a:t>$</a:t>
                      </a:r>
                      <a:r>
                        <a:rPr lang="en">
                          <a:solidFill>
                            <a:schemeClr val="dk2"/>
                          </a:solidFill>
                          <a:latin typeface="Roboto"/>
                          <a:ea typeface="Roboto"/>
                          <a:cs typeface="Roboto"/>
                          <a:sym typeface="Roboto"/>
                        </a:rPr>
                        <a:t>2,500</a:t>
                      </a:r>
                      <a:endParaRPr>
                        <a:solidFill>
                          <a:schemeClr val="dk2"/>
                        </a:solidFill>
                        <a:latin typeface="Roboto"/>
                        <a:ea typeface="Roboto"/>
                        <a:cs typeface="Roboto"/>
                        <a:sym typeface="Roboto"/>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Roboto"/>
                          <a:ea typeface="Roboto"/>
                          <a:cs typeface="Roboto"/>
                          <a:sym typeface="Roboto"/>
                        </a:rPr>
                        <a:t>$</a:t>
                      </a:r>
                      <a:r>
                        <a:rPr lang="en">
                          <a:solidFill>
                            <a:schemeClr val="dk2"/>
                          </a:solidFill>
                          <a:latin typeface="Roboto"/>
                          <a:ea typeface="Roboto"/>
                          <a:cs typeface="Roboto"/>
                          <a:sym typeface="Roboto"/>
                        </a:rPr>
                        <a:t>1,300</a:t>
                      </a:r>
                      <a:endParaRPr>
                        <a:solidFill>
                          <a:schemeClr val="dk2"/>
                        </a:solidFill>
                        <a:latin typeface="Roboto"/>
                        <a:ea typeface="Roboto"/>
                        <a:cs typeface="Roboto"/>
                        <a:sym typeface="Roboto"/>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Roboto"/>
                          <a:ea typeface="Roboto"/>
                          <a:cs typeface="Roboto"/>
                          <a:sym typeface="Roboto"/>
                        </a:rPr>
                        <a:t>$</a:t>
                      </a:r>
                      <a:r>
                        <a:rPr lang="en">
                          <a:solidFill>
                            <a:schemeClr val="dk2"/>
                          </a:solidFill>
                          <a:latin typeface="Roboto"/>
                          <a:ea typeface="Roboto"/>
                          <a:cs typeface="Roboto"/>
                          <a:sym typeface="Roboto"/>
                        </a:rPr>
                        <a:t>1,700</a:t>
                      </a:r>
                      <a:endParaRPr>
                        <a:solidFill>
                          <a:schemeClr val="dk2"/>
                        </a:solidFill>
                        <a:latin typeface="Roboto"/>
                        <a:ea typeface="Roboto"/>
                        <a:cs typeface="Roboto"/>
                        <a:sym typeface="Roboto"/>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r>
              <a:tr h="648000">
                <a:tc>
                  <a:txBody>
                    <a:bodyPr/>
                    <a:lstStyle/>
                    <a:p>
                      <a:pPr indent="0" lvl="0" marL="0" rtl="0" algn="l">
                        <a:spcBef>
                          <a:spcPts val="0"/>
                        </a:spcBef>
                        <a:spcAft>
                          <a:spcPts val="0"/>
                        </a:spcAft>
                        <a:buNone/>
                      </a:pPr>
                      <a:r>
                        <a:rPr b="1" lang="en" sz="2500">
                          <a:solidFill>
                            <a:schemeClr val="accent1"/>
                          </a:solidFill>
                          <a:latin typeface="Roboto Condensed"/>
                          <a:ea typeface="Roboto Condensed"/>
                          <a:cs typeface="Roboto Condensed"/>
                          <a:sym typeface="Roboto Condensed"/>
                        </a:rPr>
                        <a:t>DEADLINE</a:t>
                      </a:r>
                      <a:endParaRPr b="1" sz="2500">
                        <a:solidFill>
                          <a:schemeClr val="accent1"/>
                        </a:solidFill>
                        <a:latin typeface="Roboto Condensed"/>
                        <a:ea typeface="Roboto Condensed"/>
                        <a:cs typeface="Roboto Condensed"/>
                        <a:sym typeface="Roboto Condensed"/>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Roboto"/>
                          <a:ea typeface="Roboto"/>
                          <a:cs typeface="Roboto"/>
                          <a:sym typeface="Roboto"/>
                        </a:rPr>
                        <a:t>March 11</a:t>
                      </a:r>
                      <a:endParaRPr>
                        <a:solidFill>
                          <a:schemeClr val="dk2"/>
                        </a:solidFill>
                        <a:latin typeface="Roboto"/>
                        <a:ea typeface="Roboto"/>
                        <a:cs typeface="Roboto"/>
                        <a:sym typeface="Roboto"/>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Roboto"/>
                          <a:ea typeface="Roboto"/>
                          <a:cs typeface="Roboto"/>
                          <a:sym typeface="Roboto"/>
                        </a:rPr>
                        <a:t>July 1</a:t>
                      </a:r>
                      <a:endParaRPr>
                        <a:solidFill>
                          <a:schemeClr val="dk2"/>
                        </a:solidFill>
                        <a:latin typeface="Roboto"/>
                        <a:ea typeface="Roboto"/>
                        <a:cs typeface="Roboto"/>
                        <a:sym typeface="Roboto"/>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Roboto"/>
                          <a:ea typeface="Roboto"/>
                          <a:cs typeface="Roboto"/>
                          <a:sym typeface="Roboto"/>
                        </a:rPr>
                        <a:t>September 26</a:t>
                      </a:r>
                      <a:endParaRPr>
                        <a:solidFill>
                          <a:schemeClr val="dk2"/>
                        </a:solidFill>
                        <a:latin typeface="Roboto"/>
                        <a:ea typeface="Roboto"/>
                        <a:cs typeface="Roboto"/>
                        <a:sym typeface="Roboto"/>
                      </a:endParaRPr>
                    </a:p>
                  </a:txBody>
                  <a:tcPr marT="91425" marB="91425" marR="91425" marL="91425" anchor="ctr">
                    <a:lnL cap="flat" cmpd="sng" w="19050">
                      <a:solidFill>
                        <a:schemeClr val="accent1"/>
                      </a:solidFill>
                      <a:prstDash val="dash"/>
                      <a:round/>
                      <a:headEnd len="sm" w="sm" type="none"/>
                      <a:tailEnd len="sm" w="sm" type="none"/>
                    </a:lnL>
                    <a:lnR cap="flat" cmpd="sng" w="19050">
                      <a:solidFill>
                        <a:schemeClr val="accent1"/>
                      </a:solidFill>
                      <a:prstDash val="dash"/>
                      <a:round/>
                      <a:headEnd len="sm" w="sm" type="none"/>
                      <a:tailEnd len="sm" w="sm" type="none"/>
                    </a:lnR>
                    <a:lnT cap="flat" cmpd="sng" w="19050">
                      <a:solidFill>
                        <a:schemeClr val="accent1"/>
                      </a:solidFill>
                      <a:prstDash val="dash"/>
                      <a:round/>
                      <a:headEnd len="sm" w="sm" type="none"/>
                      <a:tailEnd len="sm" w="sm" type="none"/>
                    </a:lnT>
                    <a:lnB cap="flat" cmpd="sng" w="19050">
                      <a:solidFill>
                        <a:schemeClr val="accent1"/>
                      </a:solidFill>
                      <a:prstDash val="dash"/>
                      <a:round/>
                      <a:headEnd len="sm" w="sm" type="none"/>
                      <a:tailEnd len="sm" w="sm" type="none"/>
                    </a:lnB>
                  </a:tcPr>
                </a:tc>
              </a:tr>
            </a:tbl>
          </a:graphicData>
        </a:graphic>
      </p:graphicFrame>
      <p:grpSp>
        <p:nvGrpSpPr>
          <p:cNvPr id="1334" name="Google Shape;1334;p53"/>
          <p:cNvGrpSpPr/>
          <p:nvPr/>
        </p:nvGrpSpPr>
        <p:grpSpPr>
          <a:xfrm>
            <a:off x="1186027" y="1812176"/>
            <a:ext cx="486600" cy="583350"/>
            <a:chOff x="7751727" y="2281676"/>
            <a:chExt cx="486600" cy="583350"/>
          </a:xfrm>
        </p:grpSpPr>
        <p:sp>
          <p:nvSpPr>
            <p:cNvPr id="1335" name="Google Shape;1335;p53"/>
            <p:cNvSpPr/>
            <p:nvPr/>
          </p:nvSpPr>
          <p:spPr>
            <a:xfrm>
              <a:off x="7751727" y="2607026"/>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3"/>
            <p:cNvSpPr/>
            <p:nvPr/>
          </p:nvSpPr>
          <p:spPr>
            <a:xfrm>
              <a:off x="7980327" y="2281676"/>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 name="Google Shape;1337;p53"/>
          <p:cNvSpPr/>
          <p:nvPr/>
        </p:nvSpPr>
        <p:spPr>
          <a:xfrm>
            <a:off x="7308425" y="1936750"/>
            <a:ext cx="334200" cy="3342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 name="Google Shape;1338;p53"/>
          <p:cNvGrpSpPr/>
          <p:nvPr/>
        </p:nvGrpSpPr>
        <p:grpSpPr>
          <a:xfrm flipH="1">
            <a:off x="8120652" y="4883991"/>
            <a:ext cx="743414" cy="549557"/>
            <a:chOff x="3833061" y="4286998"/>
            <a:chExt cx="743414" cy="549557"/>
          </a:xfrm>
        </p:grpSpPr>
        <p:sp>
          <p:nvSpPr>
            <p:cNvPr id="1339" name="Google Shape;1339;p53"/>
            <p:cNvSpPr/>
            <p:nvPr/>
          </p:nvSpPr>
          <p:spPr>
            <a:xfrm>
              <a:off x="4133375" y="4393455"/>
              <a:ext cx="443100" cy="4431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3"/>
            <p:cNvSpPr/>
            <p:nvPr/>
          </p:nvSpPr>
          <p:spPr>
            <a:xfrm>
              <a:off x="3833061" y="4286998"/>
              <a:ext cx="207000" cy="207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 name="Google Shape;1341;p53"/>
          <p:cNvSpPr/>
          <p:nvPr/>
        </p:nvSpPr>
        <p:spPr>
          <a:xfrm rot="10800000">
            <a:off x="3925559"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5" name="Shape 1345"/>
        <p:cNvGrpSpPr/>
        <p:nvPr/>
      </p:nvGrpSpPr>
      <p:grpSpPr>
        <a:xfrm>
          <a:off x="0" y="0"/>
          <a:ext cx="0" cy="0"/>
          <a:chOff x="0" y="0"/>
          <a:chExt cx="0" cy="0"/>
        </a:xfrm>
      </p:grpSpPr>
      <p:sp>
        <p:nvSpPr>
          <p:cNvPr id="1346" name="Google Shape;1346;p54"/>
          <p:cNvSpPr txBox="1"/>
          <p:nvPr>
            <p:ph type="title"/>
          </p:nvPr>
        </p:nvSpPr>
        <p:spPr>
          <a:xfrm>
            <a:off x="4036350" y="4074850"/>
            <a:ext cx="4563900" cy="531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1347" name="Google Shape;1347;p54"/>
          <p:cNvSpPr txBox="1"/>
          <p:nvPr>
            <p:ph idx="1" type="subTitle"/>
          </p:nvPr>
        </p:nvSpPr>
        <p:spPr>
          <a:xfrm>
            <a:off x="2372550" y="2251250"/>
            <a:ext cx="6227700" cy="1740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1348" name="Google Shape;1348;p54"/>
          <p:cNvSpPr/>
          <p:nvPr/>
        </p:nvSpPr>
        <p:spPr>
          <a:xfrm>
            <a:off x="1721325" y="1197844"/>
            <a:ext cx="748200" cy="748200"/>
          </a:xfrm>
          <a:prstGeom prst="roundRect">
            <a:avLst>
              <a:gd fmla="val 16667" name="adj"/>
            </a:avLst>
          </a:prstGeom>
          <a:gradFill>
            <a:gsLst>
              <a:gs pos="0">
                <a:srgbClr val="C87ED0"/>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a:off x="4197906" y="5177897"/>
            <a:ext cx="748200" cy="748200"/>
          </a:xfrm>
          <a:prstGeom prst="roundRect">
            <a:avLst>
              <a:gd fmla="val 16667" name="adj"/>
            </a:avLst>
          </a:prstGeom>
          <a:gradFill>
            <a:gsLst>
              <a:gs pos="0">
                <a:srgbClr val="C87ED0"/>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0" name="Google Shape;1350;p54"/>
          <p:cNvCxnSpPr>
            <a:stCxn id="1348" idx="1"/>
          </p:cNvCxnSpPr>
          <p:nvPr/>
        </p:nvCxnSpPr>
        <p:spPr>
          <a:xfrm rot="10800000">
            <a:off x="-668775" y="1571944"/>
            <a:ext cx="2390100" cy="0"/>
          </a:xfrm>
          <a:prstGeom prst="straightConnector1">
            <a:avLst/>
          </a:prstGeom>
          <a:noFill/>
          <a:ln cap="flat" cmpd="sng" w="19050">
            <a:solidFill>
              <a:schemeClr val="accent1"/>
            </a:solidFill>
            <a:prstDash val="dash"/>
            <a:round/>
            <a:headEnd len="med" w="med" type="diamond"/>
            <a:tailEnd len="med" w="med" type="diamond"/>
          </a:ln>
        </p:spPr>
      </p:cxnSp>
      <p:cxnSp>
        <p:nvCxnSpPr>
          <p:cNvPr id="1351" name="Google Shape;1351;p54"/>
          <p:cNvCxnSpPr>
            <a:endCxn id="1349" idx="3"/>
          </p:cNvCxnSpPr>
          <p:nvPr/>
        </p:nvCxnSpPr>
        <p:spPr>
          <a:xfrm rot="10800000">
            <a:off x="4946106" y="5551997"/>
            <a:ext cx="4628700" cy="0"/>
          </a:xfrm>
          <a:prstGeom prst="straightConnector1">
            <a:avLst/>
          </a:prstGeom>
          <a:noFill/>
          <a:ln cap="flat" cmpd="sng" w="19050">
            <a:solidFill>
              <a:schemeClr val="accent1"/>
            </a:solidFill>
            <a:prstDash val="dash"/>
            <a:round/>
            <a:headEnd len="med" w="med" type="diamond"/>
            <a:tailEnd len="med" w="med" type="diamond"/>
          </a:ln>
        </p:spPr>
      </p:cxnSp>
      <p:grpSp>
        <p:nvGrpSpPr>
          <p:cNvPr id="1352" name="Google Shape;1352;p54"/>
          <p:cNvGrpSpPr/>
          <p:nvPr/>
        </p:nvGrpSpPr>
        <p:grpSpPr>
          <a:xfrm>
            <a:off x="1863587" y="1339844"/>
            <a:ext cx="463689" cy="464188"/>
            <a:chOff x="3539102" y="2427549"/>
            <a:chExt cx="355099" cy="355481"/>
          </a:xfrm>
        </p:grpSpPr>
        <p:sp>
          <p:nvSpPr>
            <p:cNvPr id="1353" name="Google Shape;1353;p54"/>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54"/>
          <p:cNvGrpSpPr/>
          <p:nvPr/>
        </p:nvGrpSpPr>
        <p:grpSpPr>
          <a:xfrm>
            <a:off x="4340147" y="5319896"/>
            <a:ext cx="463709" cy="464212"/>
            <a:chOff x="1323901" y="3807173"/>
            <a:chExt cx="356343" cy="356757"/>
          </a:xfrm>
        </p:grpSpPr>
        <p:sp>
          <p:nvSpPr>
            <p:cNvPr id="1356" name="Google Shape;1356;p54"/>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4"/>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4"/>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4"/>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4"/>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 name="Google Shape;1380;p54"/>
          <p:cNvGrpSpPr/>
          <p:nvPr/>
        </p:nvGrpSpPr>
        <p:grpSpPr>
          <a:xfrm rot="10800000">
            <a:off x="7001334" y="1282793"/>
            <a:ext cx="518239" cy="502950"/>
            <a:chOff x="690709" y="1212543"/>
            <a:chExt cx="518239" cy="502950"/>
          </a:xfrm>
        </p:grpSpPr>
        <p:sp>
          <p:nvSpPr>
            <p:cNvPr id="1381" name="Google Shape;1381;p54"/>
            <p:cNvSpPr/>
            <p:nvPr/>
          </p:nvSpPr>
          <p:spPr>
            <a:xfrm>
              <a:off x="690709" y="149349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a:off x="986947" y="149349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690709" y="121254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54"/>
          <p:cNvGrpSpPr/>
          <p:nvPr/>
        </p:nvGrpSpPr>
        <p:grpSpPr>
          <a:xfrm>
            <a:off x="1386150" y="4483476"/>
            <a:ext cx="477425" cy="588776"/>
            <a:chOff x="7133525" y="3169426"/>
            <a:chExt cx="477425" cy="588776"/>
          </a:xfrm>
        </p:grpSpPr>
        <p:sp>
          <p:nvSpPr>
            <p:cNvPr id="1385" name="Google Shape;1385;p54"/>
            <p:cNvSpPr/>
            <p:nvPr/>
          </p:nvSpPr>
          <p:spPr>
            <a:xfrm>
              <a:off x="7295950" y="3443201"/>
              <a:ext cx="315000" cy="315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4"/>
            <p:cNvSpPr/>
            <p:nvPr/>
          </p:nvSpPr>
          <p:spPr>
            <a:xfrm>
              <a:off x="7133525" y="3169426"/>
              <a:ext cx="177900" cy="1779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 name="Google Shape;1387;p54"/>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388" name="Google Shape;1388;p54">
            <a:hlinkClick action="ppaction://hlinksldjump" r:id="rId3"/>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389" name="Google Shape;1389;p54">
            <a:hlinkClick action="ppaction://hlinksldjump" r:id="rId4"/>
          </p:cNvPr>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390" name="Google Shape;1390;p54">
            <a:hlinkClick action="ppaction://hlinksldjump" r:id="rId5"/>
          </p:cNvPr>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1391" name="Google Shape;1391;p54">
            <a:hlinkClick action="ppaction://hlinksldjump" r:id="rId6"/>
          </p:cNvPr>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TIMELINE</a:t>
            </a:r>
            <a:endParaRPr>
              <a:solidFill>
                <a:schemeClr val="accent2"/>
              </a:solidFill>
            </a:endParaRPr>
          </a:p>
        </p:txBody>
      </p:sp>
      <p:sp>
        <p:nvSpPr>
          <p:cNvPr id="1392" name="Google Shape;1392;p54"/>
          <p:cNvSpPr/>
          <p:nvPr/>
        </p:nvSpPr>
        <p:spPr>
          <a:xfrm rot="10800000">
            <a:off x="3925559"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6" name="Shape 1396"/>
        <p:cNvGrpSpPr/>
        <p:nvPr/>
      </p:nvGrpSpPr>
      <p:grpSpPr>
        <a:xfrm>
          <a:off x="0" y="0"/>
          <a:ext cx="0" cy="0"/>
          <a:chOff x="0" y="0"/>
          <a:chExt cx="0" cy="0"/>
        </a:xfrm>
      </p:grpSpPr>
      <p:sp>
        <p:nvSpPr>
          <p:cNvPr id="1397" name="Google Shape;1397;p55"/>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MAP</a:t>
            </a:r>
            <a:endParaRPr/>
          </a:p>
        </p:txBody>
      </p:sp>
      <p:sp>
        <p:nvSpPr>
          <p:cNvPr id="1398" name="Google Shape;1398;p55"/>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399" name="Google Shape;1399;p55">
            <a:hlinkClick action="ppaction://hlinksldjump" r:id="rId3"/>
          </p:cNvPr>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400" name="Google Shape;1400;p55">
            <a:hlinkClick action="ppaction://hlinksldjump" r:id="rId4"/>
          </p:cNvPr>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401" name="Google Shape;1401;p55">
            <a:hlinkClick action="ppaction://hlinksldjump" r:id="rId5"/>
          </p:cNvPr>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1402" name="Google Shape;1402;p55">
            <a:hlinkClick action="ppaction://hlinksldjump" r:id="rId6"/>
          </p:cNvPr>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TIMELINE</a:t>
            </a:r>
            <a:endParaRPr b="1">
              <a:solidFill>
                <a:schemeClr val="accent2"/>
              </a:solidFill>
            </a:endParaRPr>
          </a:p>
        </p:txBody>
      </p:sp>
      <p:sp>
        <p:nvSpPr>
          <p:cNvPr id="1403" name="Google Shape;1403;p55"/>
          <p:cNvSpPr/>
          <p:nvPr/>
        </p:nvSpPr>
        <p:spPr>
          <a:xfrm rot="10800000">
            <a:off x="3925559"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 name="Google Shape;1404;p55"/>
          <p:cNvGrpSpPr/>
          <p:nvPr/>
        </p:nvGrpSpPr>
        <p:grpSpPr>
          <a:xfrm>
            <a:off x="767503" y="2352316"/>
            <a:ext cx="4704173" cy="3093339"/>
            <a:chOff x="235800" y="830650"/>
            <a:chExt cx="6978450" cy="4588844"/>
          </a:xfrm>
        </p:grpSpPr>
        <p:sp>
          <p:nvSpPr>
            <p:cNvPr id="1405" name="Google Shape;1405;p55"/>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gradFill>
              <a:gsLst>
                <a:gs pos="0">
                  <a:schemeClr val="accent2"/>
                </a:gs>
                <a:gs pos="89000">
                  <a:schemeClr val="lt1"/>
                </a:gs>
                <a:gs pos="100000">
                  <a:schemeClr val="accent1"/>
                </a:gs>
              </a:gsLst>
              <a:lin ang="8099331" scaled="0"/>
            </a:gradFill>
            <a:ln>
              <a:noFill/>
            </a:ln>
            <a:effectLst>
              <a:outerShdw blurRad="57150" rotWithShape="0" algn="bl" dir="4800000" dist="57150">
                <a:schemeClr val="accent4">
                  <a:alpha val="7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5"/>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gradFill>
              <a:gsLst>
                <a:gs pos="0">
                  <a:schemeClr val="accent2"/>
                </a:gs>
                <a:gs pos="89000">
                  <a:schemeClr val="lt1"/>
                </a:gs>
                <a:gs pos="100000">
                  <a:schemeClr val="accent1"/>
                </a:gs>
              </a:gsLst>
              <a:lin ang="8099331" scaled="0"/>
            </a:gradFill>
            <a:ln>
              <a:noFill/>
            </a:ln>
            <a:effectLst>
              <a:outerShdw blurRad="57150" rotWithShape="0" algn="bl" dir="4800000" dist="57150">
                <a:schemeClr val="accent4">
                  <a:alpha val="7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5"/>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gradFill>
              <a:gsLst>
                <a:gs pos="0">
                  <a:schemeClr val="accent2"/>
                </a:gs>
                <a:gs pos="89000">
                  <a:schemeClr val="lt1"/>
                </a:gs>
                <a:gs pos="100000">
                  <a:schemeClr val="accent1"/>
                </a:gs>
              </a:gsLst>
              <a:lin ang="8099331" scaled="0"/>
            </a:gradFill>
            <a:ln>
              <a:noFill/>
            </a:ln>
            <a:effectLst>
              <a:outerShdw blurRad="57150" rotWithShape="0" algn="bl" dir="4800000" dist="57150">
                <a:schemeClr val="accent4">
                  <a:alpha val="7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5"/>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gradFill>
              <a:gsLst>
                <a:gs pos="0">
                  <a:schemeClr val="accent2"/>
                </a:gs>
                <a:gs pos="89000">
                  <a:schemeClr val="lt1"/>
                </a:gs>
                <a:gs pos="100000">
                  <a:schemeClr val="accent1"/>
                </a:gs>
              </a:gsLst>
              <a:lin ang="8099331" scaled="0"/>
            </a:gradFill>
            <a:ln>
              <a:noFill/>
            </a:ln>
            <a:effectLst>
              <a:outerShdw blurRad="57150" rotWithShape="0" algn="bl" dir="4800000" dist="57150">
                <a:schemeClr val="accent4">
                  <a:alpha val="7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gradFill>
              <a:gsLst>
                <a:gs pos="0">
                  <a:schemeClr val="accent2"/>
                </a:gs>
                <a:gs pos="89000">
                  <a:schemeClr val="lt1"/>
                </a:gs>
                <a:gs pos="100000">
                  <a:schemeClr val="accent1"/>
                </a:gs>
              </a:gsLst>
              <a:lin ang="8099331" scaled="0"/>
            </a:gradFill>
            <a:ln>
              <a:noFill/>
            </a:ln>
            <a:effectLst>
              <a:outerShdw blurRad="57150" rotWithShape="0" algn="bl" dir="4800000" dist="57150">
                <a:schemeClr val="accent4">
                  <a:alpha val="7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gradFill>
              <a:gsLst>
                <a:gs pos="0">
                  <a:schemeClr val="accent2"/>
                </a:gs>
                <a:gs pos="89000">
                  <a:schemeClr val="lt1"/>
                </a:gs>
                <a:gs pos="100000">
                  <a:schemeClr val="accent1"/>
                </a:gs>
              </a:gsLst>
              <a:lin ang="8099331" scaled="0"/>
            </a:gradFill>
            <a:ln>
              <a:noFill/>
            </a:ln>
            <a:effectLst>
              <a:outerShdw blurRad="57150" rotWithShape="0" algn="bl" dir="4800000" dist="57150">
                <a:schemeClr val="accent4">
                  <a:alpha val="7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1" name="Google Shape;1411;p55"/>
          <p:cNvSpPr txBox="1"/>
          <p:nvPr>
            <p:ph idx="4294967295" type="title"/>
          </p:nvPr>
        </p:nvSpPr>
        <p:spPr>
          <a:xfrm>
            <a:off x="5998997" y="2187197"/>
            <a:ext cx="2377500" cy="527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500">
                <a:solidFill>
                  <a:schemeClr val="accent4"/>
                </a:solidFill>
              </a:rPr>
              <a:t>JUPITER</a:t>
            </a:r>
            <a:endParaRPr sz="2500">
              <a:solidFill>
                <a:schemeClr val="accent4"/>
              </a:solidFill>
            </a:endParaRPr>
          </a:p>
        </p:txBody>
      </p:sp>
      <p:sp>
        <p:nvSpPr>
          <p:cNvPr id="1412" name="Google Shape;1412;p55"/>
          <p:cNvSpPr txBox="1"/>
          <p:nvPr>
            <p:ph idx="4294967295" type="subTitle"/>
          </p:nvPr>
        </p:nvSpPr>
        <p:spPr>
          <a:xfrm>
            <a:off x="5998997" y="2691753"/>
            <a:ext cx="2286000" cy="4848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200"/>
              </a:spcAft>
              <a:buNone/>
            </a:pPr>
            <a:r>
              <a:rPr lang="en"/>
              <a:t>It’s the biggest planet in the Solar System</a:t>
            </a:r>
            <a:endParaRPr/>
          </a:p>
        </p:txBody>
      </p:sp>
      <p:sp>
        <p:nvSpPr>
          <p:cNvPr id="1413" name="Google Shape;1413;p55"/>
          <p:cNvSpPr/>
          <p:nvPr/>
        </p:nvSpPr>
        <p:spPr>
          <a:xfrm flipH="1">
            <a:off x="4453356" y="2825673"/>
            <a:ext cx="323588" cy="476181"/>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flipH="1">
            <a:off x="1261784" y="3228381"/>
            <a:ext cx="323588" cy="476181"/>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flipH="1">
            <a:off x="3267307" y="4188716"/>
            <a:ext cx="323588" cy="476181"/>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txBox="1"/>
          <p:nvPr>
            <p:ph idx="4294967295" type="title"/>
          </p:nvPr>
        </p:nvSpPr>
        <p:spPr>
          <a:xfrm>
            <a:off x="5998997" y="3391522"/>
            <a:ext cx="2377500" cy="527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500">
                <a:solidFill>
                  <a:schemeClr val="accent2"/>
                </a:solidFill>
              </a:rPr>
              <a:t>VENUS</a:t>
            </a:r>
            <a:endParaRPr sz="2500">
              <a:solidFill>
                <a:schemeClr val="accent2"/>
              </a:solidFill>
            </a:endParaRPr>
          </a:p>
        </p:txBody>
      </p:sp>
      <p:sp>
        <p:nvSpPr>
          <p:cNvPr id="1417" name="Google Shape;1417;p55"/>
          <p:cNvSpPr txBox="1"/>
          <p:nvPr>
            <p:ph idx="4294967295" type="subTitle"/>
          </p:nvPr>
        </p:nvSpPr>
        <p:spPr>
          <a:xfrm>
            <a:off x="5998997" y="3896078"/>
            <a:ext cx="2286000" cy="4848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Venus is the second planet from the Sun</a:t>
            </a:r>
            <a:endParaRPr/>
          </a:p>
        </p:txBody>
      </p:sp>
      <p:sp>
        <p:nvSpPr>
          <p:cNvPr id="1418" name="Google Shape;1418;p55"/>
          <p:cNvSpPr txBox="1"/>
          <p:nvPr>
            <p:ph idx="4294967295" type="title"/>
          </p:nvPr>
        </p:nvSpPr>
        <p:spPr>
          <a:xfrm>
            <a:off x="5998997" y="4595847"/>
            <a:ext cx="2377500" cy="527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500">
                <a:solidFill>
                  <a:schemeClr val="accent3"/>
                </a:solidFill>
              </a:rPr>
              <a:t>SATURN</a:t>
            </a:r>
            <a:endParaRPr sz="2500">
              <a:solidFill>
                <a:schemeClr val="accent3"/>
              </a:solidFill>
            </a:endParaRPr>
          </a:p>
        </p:txBody>
      </p:sp>
      <p:sp>
        <p:nvSpPr>
          <p:cNvPr id="1419" name="Google Shape;1419;p55"/>
          <p:cNvSpPr txBox="1"/>
          <p:nvPr>
            <p:ph idx="4294967295" type="subTitle"/>
          </p:nvPr>
        </p:nvSpPr>
        <p:spPr>
          <a:xfrm>
            <a:off x="5998997" y="5100403"/>
            <a:ext cx="2286000" cy="4848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200"/>
              </a:spcAft>
              <a:buNone/>
            </a:pPr>
            <a:r>
              <a:rPr lang="en"/>
              <a:t>Saturn is a gas giant and has several rings</a:t>
            </a:r>
            <a:endParaRPr/>
          </a:p>
        </p:txBody>
      </p:sp>
      <p:grpSp>
        <p:nvGrpSpPr>
          <p:cNvPr id="1420" name="Google Shape;1420;p55"/>
          <p:cNvGrpSpPr/>
          <p:nvPr/>
        </p:nvGrpSpPr>
        <p:grpSpPr>
          <a:xfrm>
            <a:off x="8115881" y="3180866"/>
            <a:ext cx="397212" cy="476189"/>
            <a:chOff x="7751727" y="2281676"/>
            <a:chExt cx="486600" cy="583350"/>
          </a:xfrm>
        </p:grpSpPr>
        <p:sp>
          <p:nvSpPr>
            <p:cNvPr id="1421" name="Google Shape;1421;p55"/>
            <p:cNvSpPr/>
            <p:nvPr/>
          </p:nvSpPr>
          <p:spPr>
            <a:xfrm>
              <a:off x="7751727" y="2607026"/>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5"/>
            <p:cNvSpPr/>
            <p:nvPr/>
          </p:nvSpPr>
          <p:spPr>
            <a:xfrm>
              <a:off x="7980327" y="2281676"/>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 name="Google Shape;1423;p55"/>
          <p:cNvSpPr/>
          <p:nvPr/>
        </p:nvSpPr>
        <p:spPr>
          <a:xfrm>
            <a:off x="1207129" y="1770382"/>
            <a:ext cx="196500" cy="196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2754500" y="5585200"/>
            <a:ext cx="254100" cy="254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8" name="Shape 1428"/>
        <p:cNvGrpSpPr/>
        <p:nvPr/>
      </p:nvGrpSpPr>
      <p:grpSpPr>
        <a:xfrm>
          <a:off x="0" y="0"/>
          <a:ext cx="0" cy="0"/>
          <a:chOff x="0" y="0"/>
          <a:chExt cx="0" cy="0"/>
        </a:xfrm>
      </p:grpSpPr>
      <p:sp>
        <p:nvSpPr>
          <p:cNvPr id="1429" name="Google Shape;1429;p56"/>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430" name="Google Shape;1430;p56"/>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431" name="Google Shape;1431;p56">
            <a:hlinkClick action="ppaction://hlinksldjump" r:id="rId3"/>
          </p:cNvPr>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432" name="Google Shape;1432;p56">
            <a:hlinkClick action="ppaction://hlinksldjump" r:id="rId4"/>
          </p:cNvPr>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433" name="Google Shape;1433;p56">
            <a:hlinkClick action="ppaction://hlinksldjump" r:id="rId5"/>
          </p:cNvPr>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1434" name="Google Shape;1434;p56">
            <a:hlinkClick action="ppaction://hlinksldjump" r:id="rId6"/>
          </p:cNvPr>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TIMELINE</a:t>
            </a:r>
            <a:endParaRPr b="1">
              <a:solidFill>
                <a:schemeClr val="accent2"/>
              </a:solidFill>
            </a:endParaRPr>
          </a:p>
        </p:txBody>
      </p:sp>
      <p:sp>
        <p:nvSpPr>
          <p:cNvPr id="1435" name="Google Shape;1435;p56"/>
          <p:cNvSpPr/>
          <p:nvPr/>
        </p:nvSpPr>
        <p:spPr>
          <a:xfrm rot="10800000">
            <a:off x="3925559"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6" name="Google Shape;1436;p56"/>
          <p:cNvCxnSpPr>
            <a:endCxn id="1437" idx="2"/>
          </p:cNvCxnSpPr>
          <p:nvPr/>
        </p:nvCxnSpPr>
        <p:spPr>
          <a:xfrm rot="10800000">
            <a:off x="1738016" y="4081103"/>
            <a:ext cx="0" cy="591600"/>
          </a:xfrm>
          <a:prstGeom prst="straightConnector1">
            <a:avLst/>
          </a:prstGeom>
          <a:noFill/>
          <a:ln cap="flat" cmpd="sng" w="19050">
            <a:solidFill>
              <a:schemeClr val="accent1"/>
            </a:solidFill>
            <a:prstDash val="dash"/>
            <a:round/>
            <a:headEnd len="med" w="med" type="none"/>
            <a:tailEnd len="med" w="med" type="diamond"/>
          </a:ln>
        </p:spPr>
      </p:cxnSp>
      <p:cxnSp>
        <p:nvCxnSpPr>
          <p:cNvPr id="1438" name="Google Shape;1438;p56"/>
          <p:cNvCxnSpPr>
            <a:endCxn id="1439" idx="2"/>
          </p:cNvCxnSpPr>
          <p:nvPr/>
        </p:nvCxnSpPr>
        <p:spPr>
          <a:xfrm rot="10800000">
            <a:off x="5326375" y="3234110"/>
            <a:ext cx="0" cy="589800"/>
          </a:xfrm>
          <a:prstGeom prst="straightConnector1">
            <a:avLst/>
          </a:prstGeom>
          <a:noFill/>
          <a:ln cap="flat" cmpd="sng" w="19050">
            <a:solidFill>
              <a:schemeClr val="accent1"/>
            </a:solidFill>
            <a:prstDash val="dash"/>
            <a:round/>
            <a:headEnd len="med" w="med" type="none"/>
            <a:tailEnd len="med" w="med" type="diamond"/>
          </a:ln>
        </p:spPr>
      </p:cxnSp>
      <p:cxnSp>
        <p:nvCxnSpPr>
          <p:cNvPr id="1440" name="Google Shape;1440;p56"/>
          <p:cNvCxnSpPr>
            <a:stCxn id="1441" idx="1"/>
          </p:cNvCxnSpPr>
          <p:nvPr/>
        </p:nvCxnSpPr>
        <p:spPr>
          <a:xfrm flipH="1">
            <a:off x="955084" y="3269101"/>
            <a:ext cx="6708600" cy="1581600"/>
          </a:xfrm>
          <a:prstGeom prst="straightConnector1">
            <a:avLst/>
          </a:prstGeom>
          <a:noFill/>
          <a:ln cap="flat" cmpd="sng" w="19050">
            <a:solidFill>
              <a:schemeClr val="accent1"/>
            </a:solidFill>
            <a:prstDash val="dash"/>
            <a:round/>
            <a:headEnd len="med" w="med" type="none"/>
            <a:tailEnd len="med" w="med" type="diamond"/>
          </a:ln>
        </p:spPr>
      </p:cxnSp>
      <p:sp>
        <p:nvSpPr>
          <p:cNvPr id="1442" name="Google Shape;1442;p56"/>
          <p:cNvSpPr txBox="1"/>
          <p:nvPr>
            <p:ph idx="4294967295" type="title"/>
          </p:nvPr>
        </p:nvSpPr>
        <p:spPr>
          <a:xfrm>
            <a:off x="732116" y="2897455"/>
            <a:ext cx="2011800" cy="51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1"/>
                </a:solidFill>
              </a:rPr>
              <a:t>JANUARY</a:t>
            </a:r>
            <a:endParaRPr sz="2500">
              <a:solidFill>
                <a:schemeClr val="accent1"/>
              </a:solidFill>
            </a:endParaRPr>
          </a:p>
        </p:txBody>
      </p:sp>
      <p:sp>
        <p:nvSpPr>
          <p:cNvPr id="1437" name="Google Shape;1437;p56"/>
          <p:cNvSpPr txBox="1"/>
          <p:nvPr>
            <p:ph idx="4294967295" type="subTitle"/>
          </p:nvPr>
        </p:nvSpPr>
        <p:spPr>
          <a:xfrm>
            <a:off x="732116" y="3266903"/>
            <a:ext cx="2011800" cy="8142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Jupiter is the biggest planet of them all</a:t>
            </a:r>
            <a:endParaRPr/>
          </a:p>
        </p:txBody>
      </p:sp>
      <p:sp>
        <p:nvSpPr>
          <p:cNvPr id="1443" name="Google Shape;1443;p56"/>
          <p:cNvSpPr txBox="1"/>
          <p:nvPr>
            <p:ph idx="4294967295" type="title"/>
          </p:nvPr>
        </p:nvSpPr>
        <p:spPr>
          <a:xfrm>
            <a:off x="2526296" y="4797834"/>
            <a:ext cx="2011800" cy="51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1"/>
                </a:solidFill>
              </a:rPr>
              <a:t>MARCH</a:t>
            </a:r>
            <a:endParaRPr sz="2500">
              <a:solidFill>
                <a:schemeClr val="accent1"/>
              </a:solidFill>
            </a:endParaRPr>
          </a:p>
        </p:txBody>
      </p:sp>
      <p:sp>
        <p:nvSpPr>
          <p:cNvPr id="1444" name="Google Shape;1444;p56"/>
          <p:cNvSpPr txBox="1"/>
          <p:nvPr>
            <p:ph idx="4294967295" type="subTitle"/>
          </p:nvPr>
        </p:nvSpPr>
        <p:spPr>
          <a:xfrm>
            <a:off x="2526296" y="5168099"/>
            <a:ext cx="2011800" cy="8142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Mercury is the smallest planet</a:t>
            </a:r>
            <a:endParaRPr/>
          </a:p>
        </p:txBody>
      </p:sp>
      <p:sp>
        <p:nvSpPr>
          <p:cNvPr id="1445" name="Google Shape;1445;p56"/>
          <p:cNvSpPr txBox="1"/>
          <p:nvPr>
            <p:ph idx="4294967295" type="title"/>
          </p:nvPr>
        </p:nvSpPr>
        <p:spPr>
          <a:xfrm>
            <a:off x="4320475" y="2046376"/>
            <a:ext cx="2011800" cy="51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1"/>
                </a:solidFill>
              </a:rPr>
              <a:t>SEPTEMBER</a:t>
            </a:r>
            <a:endParaRPr sz="2500">
              <a:solidFill>
                <a:schemeClr val="accent1"/>
              </a:solidFill>
            </a:endParaRPr>
          </a:p>
        </p:txBody>
      </p:sp>
      <p:sp>
        <p:nvSpPr>
          <p:cNvPr id="1439" name="Google Shape;1439;p56"/>
          <p:cNvSpPr txBox="1"/>
          <p:nvPr>
            <p:ph idx="4294967295" type="subTitle"/>
          </p:nvPr>
        </p:nvSpPr>
        <p:spPr>
          <a:xfrm>
            <a:off x="4320475" y="2419910"/>
            <a:ext cx="2011800" cy="8142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Earth is the third planet from the Sun</a:t>
            </a:r>
            <a:endParaRPr/>
          </a:p>
        </p:txBody>
      </p:sp>
      <p:sp>
        <p:nvSpPr>
          <p:cNvPr id="1446" name="Google Shape;1446;p56"/>
          <p:cNvSpPr txBox="1"/>
          <p:nvPr>
            <p:ph idx="4294967295" type="title"/>
          </p:nvPr>
        </p:nvSpPr>
        <p:spPr>
          <a:xfrm>
            <a:off x="6114655" y="3946672"/>
            <a:ext cx="2011800" cy="51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1"/>
                </a:solidFill>
              </a:rPr>
              <a:t>DECEMBER</a:t>
            </a:r>
            <a:endParaRPr sz="2500">
              <a:solidFill>
                <a:schemeClr val="accent1"/>
              </a:solidFill>
            </a:endParaRPr>
          </a:p>
        </p:txBody>
      </p:sp>
      <p:sp>
        <p:nvSpPr>
          <p:cNvPr id="1447" name="Google Shape;1447;p56"/>
          <p:cNvSpPr txBox="1"/>
          <p:nvPr>
            <p:ph idx="4294967295" type="subTitle"/>
          </p:nvPr>
        </p:nvSpPr>
        <p:spPr>
          <a:xfrm>
            <a:off x="6114655" y="4319597"/>
            <a:ext cx="2011800" cy="8142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Saturn is a gas giant with several rings</a:t>
            </a:r>
            <a:endParaRPr/>
          </a:p>
        </p:txBody>
      </p:sp>
      <p:sp>
        <p:nvSpPr>
          <p:cNvPr id="1441" name="Google Shape;1441;p56"/>
          <p:cNvSpPr/>
          <p:nvPr/>
        </p:nvSpPr>
        <p:spPr>
          <a:xfrm>
            <a:off x="7663684" y="2895001"/>
            <a:ext cx="748200" cy="748200"/>
          </a:xfrm>
          <a:prstGeom prst="roundRect">
            <a:avLst>
              <a:gd fmla="val 16667" name="adj"/>
            </a:avLst>
          </a:prstGeom>
          <a:gradFill>
            <a:gsLst>
              <a:gs pos="0">
                <a:schemeClr val="accent2"/>
              </a:gs>
              <a:gs pos="89000">
                <a:schemeClr val="lt1"/>
              </a:gs>
              <a:gs pos="100000">
                <a:schemeClr val="accent1"/>
              </a:gs>
            </a:gsLst>
            <a:lin ang="8099331"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8" name="Google Shape;1448;p56"/>
          <p:cNvGrpSpPr/>
          <p:nvPr/>
        </p:nvGrpSpPr>
        <p:grpSpPr>
          <a:xfrm>
            <a:off x="7791198" y="3037000"/>
            <a:ext cx="463689" cy="464188"/>
            <a:chOff x="3539102" y="2427549"/>
            <a:chExt cx="355099" cy="355481"/>
          </a:xfrm>
        </p:grpSpPr>
        <p:sp>
          <p:nvSpPr>
            <p:cNvPr id="1449" name="Google Shape;1449;p56"/>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6"/>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56"/>
          <p:cNvGrpSpPr/>
          <p:nvPr/>
        </p:nvGrpSpPr>
        <p:grpSpPr>
          <a:xfrm>
            <a:off x="5390209" y="5217468"/>
            <a:ext cx="518239" cy="502950"/>
            <a:chOff x="690709" y="1212543"/>
            <a:chExt cx="518239" cy="502950"/>
          </a:xfrm>
        </p:grpSpPr>
        <p:sp>
          <p:nvSpPr>
            <p:cNvPr id="1452" name="Google Shape;1452;p56"/>
            <p:cNvSpPr/>
            <p:nvPr/>
          </p:nvSpPr>
          <p:spPr>
            <a:xfrm>
              <a:off x="690709" y="149349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986947" y="149349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690709" y="121254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56"/>
          <p:cNvGrpSpPr/>
          <p:nvPr/>
        </p:nvGrpSpPr>
        <p:grpSpPr>
          <a:xfrm>
            <a:off x="1250912" y="1534051"/>
            <a:ext cx="623677" cy="453227"/>
            <a:chOff x="807737" y="1384688"/>
            <a:chExt cx="623677" cy="453227"/>
          </a:xfrm>
        </p:grpSpPr>
        <p:sp>
          <p:nvSpPr>
            <p:cNvPr id="1456" name="Google Shape;1456;p56"/>
            <p:cNvSpPr/>
            <p:nvPr/>
          </p:nvSpPr>
          <p:spPr>
            <a:xfrm>
              <a:off x="807737" y="1384688"/>
              <a:ext cx="216000" cy="216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1092114" y="1498615"/>
              <a:ext cx="339300" cy="339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8" name="Google Shape;1458;p56"/>
          <p:cNvSpPr/>
          <p:nvPr/>
        </p:nvSpPr>
        <p:spPr>
          <a:xfrm>
            <a:off x="7031450" y="2094729"/>
            <a:ext cx="178200" cy="1782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9" name="Google Shape;1459;p56"/>
          <p:cNvCxnSpPr>
            <a:stCxn id="1443" idx="0"/>
          </p:cNvCxnSpPr>
          <p:nvPr/>
        </p:nvCxnSpPr>
        <p:spPr>
          <a:xfrm rot="10800000">
            <a:off x="3532196" y="4200834"/>
            <a:ext cx="0" cy="597000"/>
          </a:xfrm>
          <a:prstGeom prst="straightConnector1">
            <a:avLst/>
          </a:prstGeom>
          <a:noFill/>
          <a:ln cap="flat" cmpd="sng" w="19050">
            <a:solidFill>
              <a:schemeClr val="accent1"/>
            </a:solidFill>
            <a:prstDash val="dash"/>
            <a:round/>
            <a:headEnd len="med" w="med" type="diamond"/>
            <a:tailEnd len="med" w="med" type="none"/>
          </a:ln>
        </p:spPr>
      </p:cxnSp>
      <p:cxnSp>
        <p:nvCxnSpPr>
          <p:cNvPr id="1460" name="Google Shape;1460;p56"/>
          <p:cNvCxnSpPr>
            <a:stCxn id="1446" idx="0"/>
          </p:cNvCxnSpPr>
          <p:nvPr/>
        </p:nvCxnSpPr>
        <p:spPr>
          <a:xfrm rot="10800000">
            <a:off x="7120555" y="3355072"/>
            <a:ext cx="0" cy="591600"/>
          </a:xfrm>
          <a:prstGeom prst="straightConnector1">
            <a:avLst/>
          </a:prstGeom>
          <a:noFill/>
          <a:ln cap="flat" cmpd="sng" w="19050">
            <a:solidFill>
              <a:schemeClr val="accent1"/>
            </a:solidFill>
            <a:prstDash val="dash"/>
            <a:round/>
            <a:headEnd len="med" w="med" type="diamond"/>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4" name="Shape 1464"/>
        <p:cNvGrpSpPr/>
        <p:nvPr/>
      </p:nvGrpSpPr>
      <p:grpSpPr>
        <a:xfrm>
          <a:off x="0" y="0"/>
          <a:ext cx="0" cy="0"/>
          <a:chOff x="0" y="0"/>
          <a:chExt cx="0" cy="0"/>
        </a:xfrm>
      </p:grpSpPr>
      <p:sp>
        <p:nvSpPr>
          <p:cNvPr id="1465" name="Google Shape;1465;p57"/>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466" name="Google Shape;1466;p57"/>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467" name="Google Shape;1467;p57">
            <a:hlinkClick action="ppaction://hlinksldjump" r:id="rId3"/>
          </p:cNvPr>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468" name="Google Shape;1468;p57">
            <a:hlinkClick action="ppaction://hlinksldjump" r:id="rId4"/>
          </p:cNvPr>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469" name="Google Shape;1469;p57">
            <a:hlinkClick action="ppaction://hlinksldjump" r:id="rId5"/>
          </p:cNvPr>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1470" name="Google Shape;1470;p57">
            <a:hlinkClick action="ppaction://hlinksldjump" r:id="rId6"/>
          </p:cNvPr>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TIMELINE</a:t>
            </a:r>
            <a:endParaRPr b="1">
              <a:solidFill>
                <a:schemeClr val="accent2"/>
              </a:solidFill>
            </a:endParaRPr>
          </a:p>
        </p:txBody>
      </p:sp>
      <p:pic>
        <p:nvPicPr>
          <p:cNvPr id="1471" name="Google Shape;1471;p57" title="Points scored">
            <a:hlinkClick r:id="rId7"/>
          </p:cNvPr>
          <p:cNvPicPr preferRelativeResize="0"/>
          <p:nvPr/>
        </p:nvPicPr>
        <p:blipFill>
          <a:blip r:embed="rId8">
            <a:alphaModFix/>
          </a:blip>
          <a:stretch>
            <a:fillRect/>
          </a:stretch>
        </p:blipFill>
        <p:spPr>
          <a:xfrm>
            <a:off x="1945113" y="2031394"/>
            <a:ext cx="5253774" cy="3248574"/>
          </a:xfrm>
          <a:prstGeom prst="rect">
            <a:avLst/>
          </a:prstGeom>
          <a:noFill/>
          <a:ln>
            <a:noFill/>
          </a:ln>
        </p:spPr>
      </p:pic>
      <p:sp>
        <p:nvSpPr>
          <p:cNvPr id="1472" name="Google Shape;1472;p57"/>
          <p:cNvSpPr txBox="1"/>
          <p:nvPr>
            <p:ph idx="4294967295" type="title"/>
          </p:nvPr>
        </p:nvSpPr>
        <p:spPr>
          <a:xfrm>
            <a:off x="6591136" y="2370324"/>
            <a:ext cx="20118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1"/>
                </a:solidFill>
              </a:rPr>
              <a:t>MARKETING</a:t>
            </a:r>
            <a:endParaRPr sz="2500">
              <a:solidFill>
                <a:schemeClr val="accent1"/>
              </a:solidFill>
            </a:endParaRPr>
          </a:p>
        </p:txBody>
      </p:sp>
      <p:sp>
        <p:nvSpPr>
          <p:cNvPr id="1473" name="Google Shape;1473;p57"/>
          <p:cNvSpPr txBox="1"/>
          <p:nvPr>
            <p:ph idx="4294967295" type="subTitle"/>
          </p:nvPr>
        </p:nvSpPr>
        <p:spPr>
          <a:xfrm>
            <a:off x="6591136" y="2907972"/>
            <a:ext cx="20118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Jupiter is the biggest planet of them all</a:t>
            </a:r>
            <a:endParaRPr/>
          </a:p>
        </p:txBody>
      </p:sp>
      <p:sp>
        <p:nvSpPr>
          <p:cNvPr id="1474" name="Google Shape;1474;p57"/>
          <p:cNvSpPr txBox="1"/>
          <p:nvPr>
            <p:ph idx="4294967295" type="title"/>
          </p:nvPr>
        </p:nvSpPr>
        <p:spPr>
          <a:xfrm>
            <a:off x="6591136" y="1991819"/>
            <a:ext cx="808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1"/>
                </a:solidFill>
              </a:rPr>
              <a:t>21%</a:t>
            </a:r>
            <a:endParaRPr sz="2500">
              <a:solidFill>
                <a:schemeClr val="accent1"/>
              </a:solidFill>
            </a:endParaRPr>
          </a:p>
        </p:txBody>
      </p:sp>
      <p:sp>
        <p:nvSpPr>
          <p:cNvPr id="1475" name="Google Shape;1475;p57"/>
          <p:cNvSpPr txBox="1"/>
          <p:nvPr>
            <p:ph idx="4294967295" type="title"/>
          </p:nvPr>
        </p:nvSpPr>
        <p:spPr>
          <a:xfrm>
            <a:off x="6591136" y="4280649"/>
            <a:ext cx="20118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1"/>
                </a:solidFill>
              </a:rPr>
              <a:t>SEO/SEM</a:t>
            </a:r>
            <a:endParaRPr sz="2500">
              <a:solidFill>
                <a:schemeClr val="accent1"/>
              </a:solidFill>
            </a:endParaRPr>
          </a:p>
        </p:txBody>
      </p:sp>
      <p:sp>
        <p:nvSpPr>
          <p:cNvPr id="1476" name="Google Shape;1476;p57"/>
          <p:cNvSpPr txBox="1"/>
          <p:nvPr>
            <p:ph idx="4294967295" type="subTitle"/>
          </p:nvPr>
        </p:nvSpPr>
        <p:spPr>
          <a:xfrm>
            <a:off x="6591136" y="4818297"/>
            <a:ext cx="20118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477" name="Google Shape;1477;p57"/>
          <p:cNvSpPr txBox="1"/>
          <p:nvPr>
            <p:ph idx="4294967295" type="title"/>
          </p:nvPr>
        </p:nvSpPr>
        <p:spPr>
          <a:xfrm>
            <a:off x="6591136" y="3902144"/>
            <a:ext cx="808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1"/>
                </a:solidFill>
              </a:rPr>
              <a:t>17</a:t>
            </a:r>
            <a:r>
              <a:rPr lang="en" sz="2500">
                <a:solidFill>
                  <a:schemeClr val="accent1"/>
                </a:solidFill>
              </a:rPr>
              <a:t>%</a:t>
            </a:r>
            <a:endParaRPr sz="2500">
              <a:solidFill>
                <a:schemeClr val="accent1"/>
              </a:solidFill>
            </a:endParaRPr>
          </a:p>
        </p:txBody>
      </p:sp>
      <p:sp>
        <p:nvSpPr>
          <p:cNvPr id="1478" name="Google Shape;1478;p57"/>
          <p:cNvSpPr txBox="1"/>
          <p:nvPr>
            <p:ph idx="4294967295" type="title"/>
          </p:nvPr>
        </p:nvSpPr>
        <p:spPr>
          <a:xfrm>
            <a:off x="541064" y="2370485"/>
            <a:ext cx="2011800" cy="527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accent1"/>
                </a:solidFill>
              </a:rPr>
              <a:t>PRODUCTS</a:t>
            </a:r>
            <a:endParaRPr sz="2500">
              <a:solidFill>
                <a:schemeClr val="accent1"/>
              </a:solidFill>
            </a:endParaRPr>
          </a:p>
        </p:txBody>
      </p:sp>
      <p:sp>
        <p:nvSpPr>
          <p:cNvPr id="1479" name="Google Shape;1479;p57"/>
          <p:cNvSpPr txBox="1"/>
          <p:nvPr>
            <p:ph idx="4294967295" type="subTitle"/>
          </p:nvPr>
        </p:nvSpPr>
        <p:spPr>
          <a:xfrm>
            <a:off x="541064" y="2908133"/>
            <a:ext cx="2011800" cy="4848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Despite being red, Mars is a cold place</a:t>
            </a:r>
            <a:endParaRPr/>
          </a:p>
        </p:txBody>
      </p:sp>
      <p:sp>
        <p:nvSpPr>
          <p:cNvPr id="1480" name="Google Shape;1480;p57"/>
          <p:cNvSpPr txBox="1"/>
          <p:nvPr>
            <p:ph idx="4294967295" type="title"/>
          </p:nvPr>
        </p:nvSpPr>
        <p:spPr>
          <a:xfrm>
            <a:off x="1744364" y="1991981"/>
            <a:ext cx="808500" cy="527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accent1"/>
                </a:solidFill>
              </a:rPr>
              <a:t>15</a:t>
            </a:r>
            <a:r>
              <a:rPr lang="en" sz="2500">
                <a:solidFill>
                  <a:schemeClr val="accent1"/>
                </a:solidFill>
              </a:rPr>
              <a:t>%</a:t>
            </a:r>
            <a:endParaRPr sz="2500">
              <a:solidFill>
                <a:schemeClr val="accent1"/>
              </a:solidFill>
            </a:endParaRPr>
          </a:p>
        </p:txBody>
      </p:sp>
      <p:sp>
        <p:nvSpPr>
          <p:cNvPr id="1481" name="Google Shape;1481;p57"/>
          <p:cNvSpPr txBox="1"/>
          <p:nvPr>
            <p:ph idx="4294967295" type="title"/>
          </p:nvPr>
        </p:nvSpPr>
        <p:spPr>
          <a:xfrm>
            <a:off x="541064" y="4280810"/>
            <a:ext cx="2011800" cy="527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accent1"/>
                </a:solidFill>
              </a:rPr>
              <a:t>DESIGN</a:t>
            </a:r>
            <a:endParaRPr sz="2500">
              <a:solidFill>
                <a:schemeClr val="accent1"/>
              </a:solidFill>
            </a:endParaRPr>
          </a:p>
        </p:txBody>
      </p:sp>
      <p:sp>
        <p:nvSpPr>
          <p:cNvPr id="1482" name="Google Shape;1482;p57"/>
          <p:cNvSpPr txBox="1"/>
          <p:nvPr>
            <p:ph idx="4294967295" type="subTitle"/>
          </p:nvPr>
        </p:nvSpPr>
        <p:spPr>
          <a:xfrm>
            <a:off x="541064" y="4818458"/>
            <a:ext cx="2011800" cy="4848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Mercury is t</a:t>
            </a:r>
            <a:r>
              <a:rPr lang="en"/>
              <a:t>he closest planet to the Sun</a:t>
            </a:r>
            <a:endParaRPr/>
          </a:p>
        </p:txBody>
      </p:sp>
      <p:sp>
        <p:nvSpPr>
          <p:cNvPr id="1483" name="Google Shape;1483;p57"/>
          <p:cNvSpPr txBox="1"/>
          <p:nvPr>
            <p:ph idx="4294967295" type="title"/>
          </p:nvPr>
        </p:nvSpPr>
        <p:spPr>
          <a:xfrm>
            <a:off x="1744364" y="3902306"/>
            <a:ext cx="808500" cy="527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accent1"/>
                </a:solidFill>
              </a:rPr>
              <a:t>4</a:t>
            </a:r>
            <a:r>
              <a:rPr lang="en" sz="2500">
                <a:solidFill>
                  <a:schemeClr val="accent1"/>
                </a:solidFill>
              </a:rPr>
              <a:t>7%</a:t>
            </a:r>
            <a:endParaRPr sz="2500">
              <a:solidFill>
                <a:schemeClr val="accent1"/>
              </a:solidFill>
            </a:endParaRPr>
          </a:p>
        </p:txBody>
      </p:sp>
      <p:cxnSp>
        <p:nvCxnSpPr>
          <p:cNvPr id="1484" name="Google Shape;1484;p57"/>
          <p:cNvCxnSpPr>
            <a:stCxn id="1481" idx="3"/>
          </p:cNvCxnSpPr>
          <p:nvPr/>
        </p:nvCxnSpPr>
        <p:spPr>
          <a:xfrm flipH="1" rot="10800000">
            <a:off x="2552864" y="3994460"/>
            <a:ext cx="1723200" cy="550200"/>
          </a:xfrm>
          <a:prstGeom prst="bentConnector3">
            <a:avLst>
              <a:gd fmla="val 50000" name="adj1"/>
            </a:avLst>
          </a:prstGeom>
          <a:noFill/>
          <a:ln cap="flat" cmpd="sng" w="19050">
            <a:solidFill>
              <a:schemeClr val="accent1"/>
            </a:solidFill>
            <a:prstDash val="dash"/>
            <a:round/>
            <a:headEnd len="med" w="med" type="diamond"/>
            <a:tailEnd len="med" w="med" type="diamond"/>
          </a:ln>
        </p:spPr>
      </p:cxnSp>
      <p:cxnSp>
        <p:nvCxnSpPr>
          <p:cNvPr id="1485" name="Google Shape;1485;p57"/>
          <p:cNvCxnSpPr>
            <a:stCxn id="1478" idx="3"/>
          </p:cNvCxnSpPr>
          <p:nvPr/>
        </p:nvCxnSpPr>
        <p:spPr>
          <a:xfrm>
            <a:off x="2552864" y="2634335"/>
            <a:ext cx="1750500" cy="485700"/>
          </a:xfrm>
          <a:prstGeom prst="bentConnector3">
            <a:avLst>
              <a:gd fmla="val 50000" name="adj1"/>
            </a:avLst>
          </a:prstGeom>
          <a:noFill/>
          <a:ln cap="flat" cmpd="sng" w="19050">
            <a:solidFill>
              <a:schemeClr val="accent1"/>
            </a:solidFill>
            <a:prstDash val="dash"/>
            <a:round/>
            <a:headEnd len="med" w="med" type="diamond"/>
            <a:tailEnd len="med" w="med" type="diamond"/>
          </a:ln>
        </p:spPr>
      </p:cxnSp>
      <p:cxnSp>
        <p:nvCxnSpPr>
          <p:cNvPr id="1486" name="Google Shape;1486;p57"/>
          <p:cNvCxnSpPr>
            <a:endCxn id="1472" idx="1"/>
          </p:cNvCxnSpPr>
          <p:nvPr/>
        </p:nvCxnSpPr>
        <p:spPr>
          <a:xfrm flipH="1" rot="10800000">
            <a:off x="4945336" y="2634174"/>
            <a:ext cx="1645800" cy="513300"/>
          </a:xfrm>
          <a:prstGeom prst="bentConnector3">
            <a:avLst>
              <a:gd fmla="val 50000" name="adj1"/>
            </a:avLst>
          </a:prstGeom>
          <a:noFill/>
          <a:ln cap="flat" cmpd="sng" w="19050">
            <a:solidFill>
              <a:schemeClr val="accent1"/>
            </a:solidFill>
            <a:prstDash val="dash"/>
            <a:round/>
            <a:headEnd len="med" w="med" type="diamond"/>
            <a:tailEnd len="med" w="med" type="diamond"/>
          </a:ln>
        </p:spPr>
      </p:cxnSp>
      <p:cxnSp>
        <p:nvCxnSpPr>
          <p:cNvPr id="1487" name="Google Shape;1487;p57"/>
          <p:cNvCxnSpPr>
            <a:endCxn id="1475" idx="1"/>
          </p:cNvCxnSpPr>
          <p:nvPr/>
        </p:nvCxnSpPr>
        <p:spPr>
          <a:xfrm>
            <a:off x="5355136" y="3871599"/>
            <a:ext cx="1236000" cy="672900"/>
          </a:xfrm>
          <a:prstGeom prst="bentConnector3">
            <a:avLst>
              <a:gd fmla="val 50000" name="adj1"/>
            </a:avLst>
          </a:prstGeom>
          <a:noFill/>
          <a:ln cap="flat" cmpd="sng" w="19050">
            <a:solidFill>
              <a:schemeClr val="accent1"/>
            </a:solidFill>
            <a:prstDash val="dash"/>
            <a:round/>
            <a:headEnd len="med" w="med" type="diamond"/>
            <a:tailEnd len="med" w="med" type="diamond"/>
          </a:ln>
        </p:spPr>
      </p:cxnSp>
      <p:sp>
        <p:nvSpPr>
          <p:cNvPr id="1488" name="Google Shape;1488;p57"/>
          <p:cNvSpPr/>
          <p:nvPr/>
        </p:nvSpPr>
        <p:spPr>
          <a:xfrm>
            <a:off x="839026" y="1678386"/>
            <a:ext cx="330600" cy="3306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 name="Google Shape;1489;p57"/>
          <p:cNvGrpSpPr/>
          <p:nvPr/>
        </p:nvGrpSpPr>
        <p:grpSpPr>
          <a:xfrm>
            <a:off x="7552114" y="1746175"/>
            <a:ext cx="502617" cy="484800"/>
            <a:chOff x="7661865" y="2281676"/>
            <a:chExt cx="576461" cy="556027"/>
          </a:xfrm>
        </p:grpSpPr>
        <p:sp>
          <p:nvSpPr>
            <p:cNvPr id="1490" name="Google Shape;1490;p57"/>
            <p:cNvSpPr/>
            <p:nvPr/>
          </p:nvSpPr>
          <p:spPr>
            <a:xfrm>
              <a:off x="7661865" y="2579703"/>
              <a:ext cx="258000" cy="258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7"/>
            <p:cNvSpPr/>
            <p:nvPr/>
          </p:nvSpPr>
          <p:spPr>
            <a:xfrm>
              <a:off x="7980327" y="2281676"/>
              <a:ext cx="258000" cy="258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2" name="Google Shape;1492;p57"/>
          <p:cNvSpPr/>
          <p:nvPr/>
        </p:nvSpPr>
        <p:spPr>
          <a:xfrm>
            <a:off x="3177225" y="5464797"/>
            <a:ext cx="178200" cy="1782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7"/>
          <p:cNvSpPr/>
          <p:nvPr/>
        </p:nvSpPr>
        <p:spPr>
          <a:xfrm rot="10800000">
            <a:off x="3925559"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7"/>
          <p:cNvSpPr txBox="1"/>
          <p:nvPr/>
        </p:nvSpPr>
        <p:spPr>
          <a:xfrm>
            <a:off x="590400" y="5702241"/>
            <a:ext cx="7963200" cy="3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2"/>
                </a:solidFill>
                <a:latin typeface="Roboto"/>
                <a:ea typeface="Roboto"/>
                <a:cs typeface="Roboto"/>
                <a:sym typeface="Roboto"/>
              </a:rPr>
              <a:t>Follow the link in the graph to modify its data and then paste the new one here. </a:t>
            </a:r>
            <a:r>
              <a:rPr b="1" lang="en" sz="1300">
                <a:solidFill>
                  <a:schemeClr val="dk2"/>
                </a:solidFill>
                <a:uFill>
                  <a:noFill/>
                </a:uFill>
                <a:latin typeface="Roboto"/>
                <a:ea typeface="Roboto"/>
                <a:cs typeface="Roboto"/>
                <a:sym typeface="Roboto"/>
                <a:hlinkClick r:id="rId9">
                  <a:extLst>
                    <a:ext uri="{A12FA001-AC4F-418D-AE19-62706E023703}">
                      <ahyp:hlinkClr val="tx"/>
                    </a:ext>
                  </a:extLst>
                </a:hlinkClick>
              </a:rPr>
              <a:t>For more info, click here</a:t>
            </a:r>
            <a:endParaRPr b="1" sz="1300">
              <a:solidFill>
                <a:schemeClr val="dk2"/>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8" name="Shape 1498"/>
        <p:cNvGrpSpPr/>
        <p:nvPr/>
      </p:nvGrpSpPr>
      <p:grpSpPr>
        <a:xfrm>
          <a:off x="0" y="0"/>
          <a:ext cx="0" cy="0"/>
          <a:chOff x="0" y="0"/>
          <a:chExt cx="0" cy="0"/>
        </a:xfrm>
      </p:grpSpPr>
      <p:sp>
        <p:nvSpPr>
          <p:cNvPr id="1499" name="Google Shape;1499;p58"/>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PREDICTED </a:t>
            </a:r>
            <a:r>
              <a:rPr lang="en"/>
              <a:t>RESULTS</a:t>
            </a:r>
            <a:endParaRPr/>
          </a:p>
        </p:txBody>
      </p:sp>
      <p:sp>
        <p:nvSpPr>
          <p:cNvPr id="1500" name="Google Shape;1500;p58"/>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501" name="Google Shape;1501;p58">
            <a:hlinkClick action="ppaction://hlinksldjump" r:id="rId3"/>
          </p:cNvPr>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502" name="Google Shape;1502;p58">
            <a:hlinkClick action="ppaction://hlinksldjump" r:id="rId4"/>
          </p:cNvPr>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503" name="Google Shape;1503;p58">
            <a:hlinkClick action="ppaction://hlinksldjump" r:id="rId5"/>
          </p:cNvPr>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1504" name="Google Shape;1504;p58">
            <a:hlinkClick action="ppaction://hlinksldjump" r:id="rId6"/>
          </p:cNvPr>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TIMELINE</a:t>
            </a:r>
            <a:endParaRPr b="1">
              <a:solidFill>
                <a:schemeClr val="accent2"/>
              </a:solidFill>
            </a:endParaRPr>
          </a:p>
        </p:txBody>
      </p:sp>
      <p:sp>
        <p:nvSpPr>
          <p:cNvPr id="1505" name="Google Shape;1505;p58"/>
          <p:cNvSpPr/>
          <p:nvPr/>
        </p:nvSpPr>
        <p:spPr>
          <a:xfrm rot="10800000">
            <a:off x="3925559"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8"/>
          <p:cNvSpPr txBox="1"/>
          <p:nvPr>
            <p:ph type="title"/>
          </p:nvPr>
        </p:nvSpPr>
        <p:spPr>
          <a:xfrm>
            <a:off x="6340331" y="2546529"/>
            <a:ext cx="20349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1"/>
                </a:solidFill>
              </a:rPr>
              <a:t>RESULTS 01</a:t>
            </a:r>
            <a:endParaRPr sz="2500">
              <a:solidFill>
                <a:schemeClr val="accent1"/>
              </a:solidFill>
            </a:endParaRPr>
          </a:p>
        </p:txBody>
      </p:sp>
      <p:grpSp>
        <p:nvGrpSpPr>
          <p:cNvPr id="1507" name="Google Shape;1507;p58"/>
          <p:cNvGrpSpPr/>
          <p:nvPr/>
        </p:nvGrpSpPr>
        <p:grpSpPr>
          <a:xfrm>
            <a:off x="7819471" y="1830283"/>
            <a:ext cx="216000" cy="514425"/>
            <a:chOff x="7025787" y="2427970"/>
            <a:chExt cx="216000" cy="514425"/>
          </a:xfrm>
        </p:grpSpPr>
        <p:sp>
          <p:nvSpPr>
            <p:cNvPr id="1508" name="Google Shape;1508;p58"/>
            <p:cNvSpPr/>
            <p:nvPr/>
          </p:nvSpPr>
          <p:spPr>
            <a:xfrm>
              <a:off x="7025787" y="2726395"/>
              <a:ext cx="216000" cy="216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8"/>
            <p:cNvSpPr/>
            <p:nvPr/>
          </p:nvSpPr>
          <p:spPr>
            <a:xfrm>
              <a:off x="7025787" y="2427970"/>
              <a:ext cx="216000" cy="216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58"/>
          <p:cNvGrpSpPr/>
          <p:nvPr/>
        </p:nvGrpSpPr>
        <p:grpSpPr>
          <a:xfrm>
            <a:off x="1558192" y="1584070"/>
            <a:ext cx="429084" cy="514398"/>
            <a:chOff x="7751727" y="2281676"/>
            <a:chExt cx="486600" cy="583350"/>
          </a:xfrm>
        </p:grpSpPr>
        <p:sp>
          <p:nvSpPr>
            <p:cNvPr id="1511" name="Google Shape;1511;p58"/>
            <p:cNvSpPr/>
            <p:nvPr/>
          </p:nvSpPr>
          <p:spPr>
            <a:xfrm>
              <a:off x="7751727" y="2607026"/>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8"/>
            <p:cNvSpPr/>
            <p:nvPr/>
          </p:nvSpPr>
          <p:spPr>
            <a:xfrm>
              <a:off x="7980327" y="2281676"/>
              <a:ext cx="258000" cy="258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3" name="Google Shape;1513;p58"/>
          <p:cNvSpPr/>
          <p:nvPr/>
        </p:nvSpPr>
        <p:spPr>
          <a:xfrm>
            <a:off x="7192673" y="5467241"/>
            <a:ext cx="222000" cy="222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8"/>
          <p:cNvSpPr txBox="1"/>
          <p:nvPr>
            <p:ph idx="4294967295" type="subTitle"/>
          </p:nvPr>
        </p:nvSpPr>
        <p:spPr>
          <a:xfrm>
            <a:off x="6340331" y="3065532"/>
            <a:ext cx="20118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Jupiter is the biggest planet of them all</a:t>
            </a:r>
            <a:endParaRPr/>
          </a:p>
        </p:txBody>
      </p:sp>
      <p:sp>
        <p:nvSpPr>
          <p:cNvPr id="1515" name="Google Shape;1515;p58"/>
          <p:cNvSpPr txBox="1"/>
          <p:nvPr>
            <p:ph type="title"/>
          </p:nvPr>
        </p:nvSpPr>
        <p:spPr>
          <a:xfrm>
            <a:off x="6340331" y="3809554"/>
            <a:ext cx="20349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2"/>
                </a:solidFill>
              </a:rPr>
              <a:t>RESULTS 02</a:t>
            </a:r>
            <a:endParaRPr sz="2500">
              <a:solidFill>
                <a:schemeClr val="accent2"/>
              </a:solidFill>
            </a:endParaRPr>
          </a:p>
        </p:txBody>
      </p:sp>
      <p:sp>
        <p:nvSpPr>
          <p:cNvPr id="1516" name="Google Shape;1516;p58"/>
          <p:cNvSpPr txBox="1"/>
          <p:nvPr>
            <p:ph idx="4294967295" type="subTitle"/>
          </p:nvPr>
        </p:nvSpPr>
        <p:spPr>
          <a:xfrm>
            <a:off x="6340331" y="4328557"/>
            <a:ext cx="20118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Saturn is a gas giant with several rings</a:t>
            </a:r>
            <a:endParaRPr/>
          </a:p>
        </p:txBody>
      </p:sp>
      <p:pic>
        <p:nvPicPr>
          <p:cNvPr id="1517" name="Google Shape;1517;p58">
            <a:hlinkClick r:id="rId7"/>
          </p:cNvPr>
          <p:cNvPicPr preferRelativeResize="0"/>
          <p:nvPr/>
        </p:nvPicPr>
        <p:blipFill>
          <a:blip r:embed="rId8">
            <a:alphaModFix/>
          </a:blip>
          <a:stretch>
            <a:fillRect/>
          </a:stretch>
        </p:blipFill>
        <p:spPr>
          <a:xfrm>
            <a:off x="768769" y="2160505"/>
            <a:ext cx="5247525" cy="3244725"/>
          </a:xfrm>
          <a:prstGeom prst="rect">
            <a:avLst/>
          </a:prstGeom>
          <a:noFill/>
          <a:ln>
            <a:noFill/>
          </a:ln>
        </p:spPr>
      </p:pic>
      <p:sp>
        <p:nvSpPr>
          <p:cNvPr id="1518" name="Google Shape;1518;p58"/>
          <p:cNvSpPr txBox="1"/>
          <p:nvPr/>
        </p:nvSpPr>
        <p:spPr>
          <a:xfrm>
            <a:off x="590400" y="5702241"/>
            <a:ext cx="7963200" cy="3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2"/>
                </a:solidFill>
                <a:latin typeface="Roboto"/>
                <a:ea typeface="Roboto"/>
                <a:cs typeface="Roboto"/>
                <a:sym typeface="Roboto"/>
              </a:rPr>
              <a:t>Follow the link in the graph to modify its data and then paste the new one here. </a:t>
            </a:r>
            <a:r>
              <a:rPr b="1" lang="en" sz="1300">
                <a:solidFill>
                  <a:schemeClr val="dk2"/>
                </a:solidFill>
                <a:uFill>
                  <a:noFill/>
                </a:uFill>
                <a:latin typeface="Roboto"/>
                <a:ea typeface="Roboto"/>
                <a:cs typeface="Roboto"/>
                <a:sym typeface="Roboto"/>
                <a:hlinkClick r:id="rId9">
                  <a:extLst>
                    <a:ext uri="{A12FA001-AC4F-418D-AE19-62706E023703}">
                      <ahyp:hlinkClr val="tx"/>
                    </a:ext>
                  </a:extLst>
                </a:hlinkClick>
              </a:rPr>
              <a:t>For more info, click here</a:t>
            </a:r>
            <a:endParaRPr b="1" sz="1300">
              <a:solidFill>
                <a:schemeClr val="dk2"/>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2" name="Shape 1522"/>
        <p:cNvGrpSpPr/>
        <p:nvPr/>
      </p:nvGrpSpPr>
      <p:grpSpPr>
        <a:xfrm>
          <a:off x="0" y="0"/>
          <a:ext cx="0" cy="0"/>
          <a:chOff x="0" y="0"/>
          <a:chExt cx="0" cy="0"/>
        </a:xfrm>
      </p:grpSpPr>
      <p:sp>
        <p:nvSpPr>
          <p:cNvPr id="1523" name="Google Shape;1523;p59"/>
          <p:cNvSpPr txBox="1"/>
          <p:nvPr>
            <p:ph type="ctrTitle"/>
          </p:nvPr>
        </p:nvSpPr>
        <p:spPr>
          <a:xfrm>
            <a:off x="2430000" y="1480702"/>
            <a:ext cx="4284000" cy="99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524" name="Google Shape;1524;p59"/>
          <p:cNvSpPr txBox="1"/>
          <p:nvPr>
            <p:ph idx="1" type="subTitle"/>
          </p:nvPr>
        </p:nvSpPr>
        <p:spPr>
          <a:xfrm>
            <a:off x="2425050" y="2561339"/>
            <a:ext cx="4293900" cy="113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Do you have any questions?</a:t>
            </a:r>
            <a:endParaRPr/>
          </a:p>
          <a:p>
            <a:pPr indent="0" lvl="0" marL="0" rtl="0" algn="ctr">
              <a:spcBef>
                <a:spcPts val="1000"/>
              </a:spcBef>
              <a:spcAft>
                <a:spcPts val="0"/>
              </a:spcAft>
              <a:buClr>
                <a:schemeClr val="lt1"/>
              </a:buClr>
              <a:buSzPts val="1100"/>
              <a:buFont typeface="Arial"/>
              <a:buNone/>
            </a:pPr>
            <a:r>
              <a:rPr lang="en"/>
              <a:t>youremail@freepik.com </a:t>
            </a:r>
            <a:endParaRPr/>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None/>
            </a:pPr>
            <a:r>
              <a:rPr lang="en"/>
              <a:t>yourcompany.com</a:t>
            </a:r>
            <a:endParaRPr/>
          </a:p>
        </p:txBody>
      </p:sp>
      <p:sp>
        <p:nvSpPr>
          <p:cNvPr id="1525" name="Google Shape;1525;p59"/>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526" name="Google Shape;1526;p59">
            <a:hlinkClick action="ppaction://hlinksldjump" r:id="rId3"/>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1527" name="Google Shape;1527;p59">
            <a:hlinkClick action="ppaction://hlinksldjump" r:id="rId4"/>
          </p:cNvPr>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528" name="Google Shape;1528;p59">
            <a:hlinkClick action="ppaction://hlinksldjump" r:id="rId5"/>
          </p:cNvPr>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1529" name="Google Shape;1529;p59">
            <a:hlinkClick action="ppaction://hlinksldjump" r:id="rId6"/>
          </p:cNvPr>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grpSp>
        <p:nvGrpSpPr>
          <p:cNvPr id="1530" name="Google Shape;1530;p59"/>
          <p:cNvGrpSpPr/>
          <p:nvPr/>
        </p:nvGrpSpPr>
        <p:grpSpPr>
          <a:xfrm>
            <a:off x="912697" y="1745326"/>
            <a:ext cx="247486" cy="560689"/>
            <a:chOff x="690709" y="1212543"/>
            <a:chExt cx="222000" cy="502950"/>
          </a:xfrm>
        </p:grpSpPr>
        <p:sp>
          <p:nvSpPr>
            <p:cNvPr id="1531" name="Google Shape;1531;p59"/>
            <p:cNvSpPr/>
            <p:nvPr/>
          </p:nvSpPr>
          <p:spPr>
            <a:xfrm>
              <a:off x="690709" y="149349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9"/>
            <p:cNvSpPr/>
            <p:nvPr/>
          </p:nvSpPr>
          <p:spPr>
            <a:xfrm>
              <a:off x="690709" y="121254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59"/>
          <p:cNvGrpSpPr/>
          <p:nvPr/>
        </p:nvGrpSpPr>
        <p:grpSpPr>
          <a:xfrm>
            <a:off x="7133525" y="3169426"/>
            <a:ext cx="477425" cy="588776"/>
            <a:chOff x="7133525" y="3169426"/>
            <a:chExt cx="477425" cy="588776"/>
          </a:xfrm>
        </p:grpSpPr>
        <p:sp>
          <p:nvSpPr>
            <p:cNvPr id="1534" name="Google Shape;1534;p59"/>
            <p:cNvSpPr/>
            <p:nvPr/>
          </p:nvSpPr>
          <p:spPr>
            <a:xfrm>
              <a:off x="7295950" y="3443201"/>
              <a:ext cx="315000" cy="315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9"/>
            <p:cNvSpPr/>
            <p:nvPr/>
          </p:nvSpPr>
          <p:spPr>
            <a:xfrm>
              <a:off x="7133525" y="3169426"/>
              <a:ext cx="177900" cy="1779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59"/>
          <p:cNvGrpSpPr/>
          <p:nvPr/>
        </p:nvGrpSpPr>
        <p:grpSpPr>
          <a:xfrm>
            <a:off x="3669282" y="3836716"/>
            <a:ext cx="1805436" cy="501906"/>
            <a:chOff x="3669282" y="3940239"/>
            <a:chExt cx="1805436" cy="501906"/>
          </a:xfrm>
        </p:grpSpPr>
        <p:sp>
          <p:nvSpPr>
            <p:cNvPr id="1537" name="Google Shape;1537;p59"/>
            <p:cNvSpPr/>
            <p:nvPr/>
          </p:nvSpPr>
          <p:spPr>
            <a:xfrm>
              <a:off x="3669282" y="3940239"/>
              <a:ext cx="501298" cy="50190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59"/>
            <p:cNvGrpSpPr/>
            <p:nvPr/>
          </p:nvGrpSpPr>
          <p:grpSpPr>
            <a:xfrm>
              <a:off x="4321440" y="3940444"/>
              <a:ext cx="501919" cy="501331"/>
              <a:chOff x="3303268" y="3817349"/>
              <a:chExt cx="346056" cy="345674"/>
            </a:xfrm>
          </p:grpSpPr>
          <p:sp>
            <p:nvSpPr>
              <p:cNvPr id="1539" name="Google Shape;1539;p5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59"/>
            <p:cNvGrpSpPr/>
            <p:nvPr/>
          </p:nvGrpSpPr>
          <p:grpSpPr>
            <a:xfrm>
              <a:off x="4972799" y="3940444"/>
              <a:ext cx="501919" cy="501331"/>
              <a:chOff x="3752358" y="3817349"/>
              <a:chExt cx="346056" cy="345674"/>
            </a:xfrm>
          </p:grpSpPr>
          <p:sp>
            <p:nvSpPr>
              <p:cNvPr id="1544" name="Google Shape;1544;p5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48" name="Google Shape;1548;p59"/>
          <p:cNvSpPr txBox="1"/>
          <p:nvPr/>
        </p:nvSpPr>
        <p:spPr>
          <a:xfrm>
            <a:off x="3072000" y="5254415"/>
            <a:ext cx="3000000" cy="4053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300">
                <a:solidFill>
                  <a:schemeClr val="dk2"/>
                </a:solidFill>
                <a:latin typeface="Roboto"/>
                <a:ea typeface="Roboto"/>
                <a:cs typeface="Roboto"/>
                <a:sym typeface="Roboto"/>
              </a:rPr>
              <a:t>Please keep this slide for attribution</a:t>
            </a:r>
            <a:endParaRPr sz="1300">
              <a:solidFill>
                <a:schemeClr val="dk2"/>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60"/>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554" name="Google Shape;1554;p60"/>
          <p:cNvSpPr txBox="1"/>
          <p:nvPr>
            <p:ph idx="1" type="body"/>
          </p:nvPr>
        </p:nvSpPr>
        <p:spPr>
          <a:xfrm>
            <a:off x="799825" y="2004777"/>
            <a:ext cx="7488900" cy="38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b="1" lang="en" sz="2500">
                <a:solidFill>
                  <a:schemeClr val="accent1"/>
                </a:solidFill>
                <a:latin typeface="Roboto Condensed"/>
                <a:ea typeface="Roboto Condensed"/>
                <a:cs typeface="Roboto Condensed"/>
                <a:sym typeface="Roboto Condensed"/>
              </a:rPr>
              <a:t>PHOTOS</a:t>
            </a:r>
            <a:endParaRPr b="1" sz="2500">
              <a:solidFill>
                <a:schemeClr val="accent1"/>
              </a:solidFill>
              <a:latin typeface="Roboto Condensed"/>
              <a:ea typeface="Roboto Condensed"/>
              <a:cs typeface="Roboto Condensed"/>
              <a:sym typeface="Roboto Condensed"/>
            </a:endParaRPr>
          </a:p>
          <a:p>
            <a:pPr indent="-317500" lvl="0" marL="457200" rtl="0" algn="l">
              <a:spcBef>
                <a:spcPts val="1000"/>
              </a:spcBef>
              <a:spcAft>
                <a:spcPts val="0"/>
              </a:spcAft>
              <a:buClr>
                <a:schemeClr val="dk2"/>
              </a:buClr>
              <a:buSzPts val="1400"/>
              <a:buChar char="●"/>
            </a:pPr>
            <a:r>
              <a:rPr lang="en">
                <a:solidFill>
                  <a:schemeClr val="hlink"/>
                </a:solidFill>
                <a:uFill>
                  <a:noFill/>
                </a:uFill>
                <a:hlinkClick r:id="rId3"/>
              </a:rPr>
              <a:t>Close up on young business team working</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4"/>
              </a:rPr>
              <a:t>Close up business people in conference room</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5"/>
              </a:rPr>
              <a:t>Young businesswoman checking her tablet with copy space</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6"/>
              </a:rPr>
              <a:t>Young people working together in a startup company</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7"/>
              </a:rPr>
              <a:t>Close up business people handshake</a:t>
            </a:r>
            <a:endParaRPr/>
          </a:p>
        </p:txBody>
      </p:sp>
      <p:sp>
        <p:nvSpPr>
          <p:cNvPr id="1555" name="Google Shape;1555;p60">
            <a:hlinkClick action="ppaction://hlinksldjump" r:id="rId8"/>
          </p:cNvPr>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556" name="Google Shape;1556;p60">
            <a:hlinkClick action="ppaction://hlinksldjump" r:id="rId9"/>
          </p:cNvPr>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557" name="Google Shape;1557;p60">
            <a:hlinkClick action="ppaction://hlinksldjump" r:id="rId10"/>
          </p:cNvPr>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1558" name="Google Shape;1558;p60"/>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559" name="Google Shape;1559;p60">
            <a:hlinkClick action="ppaction://hlinksldjump" r:id="rId11"/>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3" name="Shape 1563"/>
        <p:cNvGrpSpPr/>
        <p:nvPr/>
      </p:nvGrpSpPr>
      <p:grpSpPr>
        <a:xfrm>
          <a:off x="0" y="0"/>
          <a:ext cx="0" cy="0"/>
          <a:chOff x="0" y="0"/>
          <a:chExt cx="0" cy="0"/>
        </a:xfrm>
      </p:grpSpPr>
      <p:sp>
        <p:nvSpPr>
          <p:cNvPr id="1564" name="Google Shape;1564;p61"/>
          <p:cNvSpPr txBox="1"/>
          <p:nvPr>
            <p:ph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565" name="Google Shape;1565;p61"/>
          <p:cNvSpPr txBox="1"/>
          <p:nvPr>
            <p:ph idx="1" type="body"/>
          </p:nvPr>
        </p:nvSpPr>
        <p:spPr>
          <a:xfrm>
            <a:off x="799825" y="2004777"/>
            <a:ext cx="7488900" cy="38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b="1" lang="en" sz="2500">
                <a:solidFill>
                  <a:schemeClr val="accent1"/>
                </a:solidFill>
                <a:latin typeface="Roboto Condensed"/>
                <a:ea typeface="Roboto Condensed"/>
                <a:cs typeface="Roboto Condensed"/>
                <a:sym typeface="Roboto Condensed"/>
              </a:rPr>
              <a:t>PHOTOS</a:t>
            </a:r>
            <a:endParaRPr b="1" sz="2500">
              <a:solidFill>
                <a:schemeClr val="accent1"/>
              </a:solidFill>
              <a:latin typeface="Roboto Condensed"/>
              <a:ea typeface="Roboto Condensed"/>
              <a:cs typeface="Roboto Condensed"/>
              <a:sym typeface="Roboto Condensed"/>
            </a:endParaRPr>
          </a:p>
          <a:p>
            <a:pPr indent="-317500" lvl="0" marL="457200" rtl="0" algn="l">
              <a:spcBef>
                <a:spcPts val="1000"/>
              </a:spcBef>
              <a:spcAft>
                <a:spcPts val="0"/>
              </a:spcAft>
              <a:buClr>
                <a:schemeClr val="dk2"/>
              </a:buClr>
              <a:buSzPts val="1400"/>
              <a:buChar char="●"/>
            </a:pPr>
            <a:r>
              <a:rPr lang="en">
                <a:solidFill>
                  <a:schemeClr val="hlink"/>
                </a:solidFill>
                <a:uFill>
                  <a:noFill/>
                </a:uFill>
                <a:hlinkClick r:id="rId3"/>
              </a:rPr>
              <a:t>Portrait man working on laptop</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4"/>
              </a:rPr>
              <a:t>Business people meeting at office working</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5"/>
              </a:rPr>
              <a:t>Portrait of smiley business woman with copy space</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6"/>
              </a:rPr>
              <a:t>Close up on young businesswoman</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7"/>
              </a:rPr>
              <a:t>Confident middle aged man portrait</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8"/>
              </a:rPr>
              <a:t>People brainstorming in a work meeting</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9"/>
              </a:rPr>
              <a:t>Businesspeople at office meeting</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10"/>
              </a:rPr>
              <a:t>Close up on young businesswoman</a:t>
            </a:r>
            <a:endParaRPr/>
          </a:p>
          <a:p>
            <a:pPr indent="-317500" lvl="0" marL="457200" rtl="0" algn="l">
              <a:spcBef>
                <a:spcPts val="0"/>
              </a:spcBef>
              <a:spcAft>
                <a:spcPts val="0"/>
              </a:spcAft>
              <a:buClr>
                <a:schemeClr val="dk2"/>
              </a:buClr>
              <a:buSzPts val="1400"/>
              <a:buChar char="●"/>
            </a:pPr>
            <a:r>
              <a:rPr lang="en">
                <a:solidFill>
                  <a:schemeClr val="hlink"/>
                </a:solidFill>
                <a:uFill>
                  <a:noFill/>
                </a:uFill>
                <a:hlinkClick r:id="rId11"/>
              </a:rPr>
              <a:t>Front view of people having a meeting in the office</a:t>
            </a:r>
            <a:endParaRPr/>
          </a:p>
          <a:p>
            <a:pPr indent="0" lvl="0" marL="0" rtl="0" algn="l">
              <a:spcBef>
                <a:spcPts val="1000"/>
              </a:spcBef>
              <a:spcAft>
                <a:spcPts val="0"/>
              </a:spcAft>
              <a:buNone/>
            </a:pPr>
            <a:r>
              <a:rPr b="1" lang="en" sz="2500">
                <a:solidFill>
                  <a:schemeClr val="accent1"/>
                </a:solidFill>
                <a:latin typeface="Roboto Condensed"/>
                <a:ea typeface="Roboto Condensed"/>
                <a:cs typeface="Roboto Condensed"/>
                <a:sym typeface="Roboto Condensed"/>
              </a:rPr>
              <a:t>VECTORS</a:t>
            </a:r>
            <a:endParaRPr b="1" sz="2500">
              <a:solidFill>
                <a:schemeClr val="accent1"/>
              </a:solidFill>
              <a:latin typeface="Roboto Condensed"/>
              <a:ea typeface="Roboto Condensed"/>
              <a:cs typeface="Roboto Condensed"/>
              <a:sym typeface="Roboto Condensed"/>
            </a:endParaRPr>
          </a:p>
          <a:p>
            <a:pPr indent="-317500" lvl="0" marL="457200" rtl="0" algn="l">
              <a:spcBef>
                <a:spcPts val="1000"/>
              </a:spcBef>
              <a:spcAft>
                <a:spcPts val="0"/>
              </a:spcAft>
              <a:buClr>
                <a:schemeClr val="dk2"/>
              </a:buClr>
              <a:buSzPts val="1400"/>
              <a:buChar char="●"/>
            </a:pPr>
            <a:r>
              <a:rPr lang="en">
                <a:solidFill>
                  <a:schemeClr val="hlink"/>
                </a:solidFill>
                <a:uFill>
                  <a:noFill/>
                </a:uFill>
                <a:hlinkClick r:id="rId12"/>
              </a:rPr>
              <a:t>Flat wifi zone concept with signal</a:t>
            </a:r>
            <a:endParaRPr/>
          </a:p>
        </p:txBody>
      </p:sp>
      <p:sp>
        <p:nvSpPr>
          <p:cNvPr id="1566" name="Google Shape;1566;p61">
            <a:hlinkClick action="ppaction://hlinksldjump" r:id="rId13"/>
          </p:cNvPr>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567" name="Google Shape;1567;p61">
            <a:hlinkClick action="ppaction://hlinksldjump" r:id="rId14"/>
          </p:cNvPr>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1568" name="Google Shape;1568;p61">
            <a:hlinkClick action="ppaction://hlinksldjump" r:id="rId15"/>
          </p:cNvPr>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1569" name="Google Shape;1569;p61"/>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1570" name="Google Shape;1570;p61">
            <a:hlinkClick action="ppaction://hlinksldjump" r:id="rId16"/>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p35"/>
          <p:cNvSpPr txBox="1"/>
          <p:nvPr>
            <p:ph type="title"/>
          </p:nvPr>
        </p:nvSpPr>
        <p:spPr>
          <a:xfrm>
            <a:off x="874014" y="1782780"/>
            <a:ext cx="57777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TEMPLATE WITH WORDARTS</a:t>
            </a:r>
            <a:endParaRPr/>
          </a:p>
        </p:txBody>
      </p:sp>
      <p:sp>
        <p:nvSpPr>
          <p:cNvPr id="763" name="Google Shape;763;p35"/>
          <p:cNvSpPr txBox="1"/>
          <p:nvPr>
            <p:ph idx="6" type="body"/>
          </p:nvPr>
        </p:nvSpPr>
        <p:spPr>
          <a:xfrm>
            <a:off x="874014" y="3372420"/>
            <a:ext cx="5503200" cy="170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WordArt text. If you want to modify it:</a:t>
            </a:r>
            <a:endParaRPr/>
          </a:p>
          <a:p>
            <a:pPr indent="-317500" lvl="0" marL="457200" rtl="0" algn="l">
              <a:spcBef>
                <a:spcPts val="1600"/>
              </a:spcBef>
              <a:spcAft>
                <a:spcPts val="0"/>
              </a:spcAft>
              <a:buClr>
                <a:schemeClr val="dk2"/>
              </a:buClr>
              <a:buSzPts val="1400"/>
              <a:buFont typeface="Roboto"/>
              <a:buChar char="●"/>
            </a:pPr>
            <a:r>
              <a:rPr lang="en"/>
              <a:t>Double click on it</a:t>
            </a:r>
            <a:endParaRPr/>
          </a:p>
          <a:p>
            <a:pPr indent="-317500" lvl="0" marL="457200" rtl="0" algn="l">
              <a:spcBef>
                <a:spcPts val="0"/>
              </a:spcBef>
              <a:spcAft>
                <a:spcPts val="0"/>
              </a:spcAft>
              <a:buClr>
                <a:schemeClr val="dk2"/>
              </a:buClr>
              <a:buSzPts val="1400"/>
              <a:buFont typeface="Roboto"/>
              <a:buChar char="●"/>
            </a:pPr>
            <a:r>
              <a:rPr lang="en"/>
              <a:t>Type your new text in the dialog box</a:t>
            </a:r>
            <a:endParaRPr/>
          </a:p>
          <a:p>
            <a:pPr indent="-317500" lvl="0" marL="457200" rtl="0" algn="l">
              <a:spcBef>
                <a:spcPts val="0"/>
              </a:spcBef>
              <a:spcAft>
                <a:spcPts val="0"/>
              </a:spcAft>
              <a:buClr>
                <a:schemeClr val="dk2"/>
              </a:buClr>
              <a:buSzPts val="1400"/>
              <a:buFont typeface="Roboto"/>
              <a:buChar char="●"/>
            </a:pPr>
            <a:r>
              <a:rPr lang="en"/>
              <a:t>You can change the fill color on the top menu</a:t>
            </a:r>
            <a:endParaRPr/>
          </a:p>
          <a:p>
            <a:pPr indent="-317500" lvl="0" marL="457200" rtl="0" algn="l">
              <a:spcBef>
                <a:spcPts val="0"/>
              </a:spcBef>
              <a:spcAft>
                <a:spcPts val="0"/>
              </a:spcAft>
              <a:buClr>
                <a:schemeClr val="dk2"/>
              </a:buClr>
              <a:buSzPts val="1400"/>
              <a:buFont typeface="Roboto"/>
              <a:buChar char="●"/>
            </a:pPr>
            <a:r>
              <a:rPr lang="en"/>
              <a:t>You can also modify the stroke, its color, thickness or type</a:t>
            </a:r>
            <a:endParaRPr/>
          </a:p>
          <a:p>
            <a:pPr indent="-317500" lvl="0" marL="457200" rtl="0" algn="l">
              <a:spcBef>
                <a:spcPts val="0"/>
              </a:spcBef>
              <a:spcAft>
                <a:spcPts val="0"/>
              </a:spcAft>
              <a:buClr>
                <a:schemeClr val="dk2"/>
              </a:buClr>
              <a:buSzPts val="1400"/>
              <a:buFont typeface="Roboto"/>
              <a:buChar char="●"/>
            </a:pPr>
            <a:r>
              <a:rPr lang="en"/>
              <a:t>Press Enter</a:t>
            </a:r>
            <a:endParaRPr/>
          </a:p>
        </p:txBody>
      </p:sp>
      <p:sp>
        <p:nvSpPr>
          <p:cNvPr id="764" name="Google Shape;764;p35">
            <a:hlinkClick action="ppaction://hlinksldjump" r:id="rId3"/>
          </p:cNvPr>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765" name="Google Shape;765;p35">
            <a:hlinkClick action="ppaction://hlinksldjump" r:id="rId4"/>
          </p:cNvPr>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766" name="Google Shape;766;p35">
            <a:hlinkClick action="ppaction://hlinksldjump" r:id="rId5"/>
          </p:cNvPr>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767" name="Google Shape;767;p35"/>
          <p:cNvSpPr/>
          <p:nvPr/>
        </p:nvSpPr>
        <p:spPr>
          <a:xfrm>
            <a:off x="1035739" y="2417193"/>
            <a:ext cx="3905328" cy="698238"/>
          </a:xfrm>
          <a:prstGeom prst="rect">
            <a:avLst/>
          </a:prstGeom>
        </p:spPr>
        <p:txBody>
          <a:bodyPr>
            <a:prstTxWarp prst="textPlain"/>
          </a:bodyPr>
          <a:lstStyle/>
          <a:p>
            <a:pPr lvl="0" algn="ctr"/>
            <a:r>
              <a:rPr b="1" i="0">
                <a:ln cap="flat" cmpd="sng" w="19050">
                  <a:solidFill>
                    <a:schemeClr val="dk1"/>
                  </a:solidFill>
                  <a:prstDash val="solid"/>
                  <a:round/>
                  <a:headEnd len="sm" w="sm" type="none"/>
                  <a:tailEnd len="sm" w="sm" type="none"/>
                </a:ln>
                <a:noFill/>
                <a:latin typeface="Roboto Condensed"/>
              </a:rPr>
              <a:t>WORDART</a:t>
            </a:r>
          </a:p>
        </p:txBody>
      </p:sp>
      <p:sp>
        <p:nvSpPr>
          <p:cNvPr id="768" name="Google Shape;768;p35"/>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769" name="Google Shape;769;p35">
            <a:hlinkClick action="ppaction://hlinksldjump" r:id="rId6"/>
          </p:cNvPr>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4" name="Shape 1574"/>
        <p:cNvGrpSpPr/>
        <p:nvPr/>
      </p:nvGrpSpPr>
      <p:grpSpPr>
        <a:xfrm>
          <a:off x="0" y="0"/>
          <a:ext cx="0" cy="0"/>
          <a:chOff x="0" y="0"/>
          <a:chExt cx="0" cy="0"/>
        </a:xfrm>
      </p:grpSpPr>
      <p:sp>
        <p:nvSpPr>
          <p:cNvPr id="1575" name="Google Shape;1575;p62"/>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76" name="Google Shape;1576;p62"/>
          <p:cNvSpPr txBox="1"/>
          <p:nvPr>
            <p:ph idx="4294967295" type="body"/>
          </p:nvPr>
        </p:nvSpPr>
        <p:spPr>
          <a:xfrm>
            <a:off x="1220500" y="1809429"/>
            <a:ext cx="7047300" cy="42768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Clr>
                <a:schemeClr val="dk1"/>
              </a:buClr>
              <a:buSzPts val="1100"/>
              <a:buFont typeface="Arial"/>
              <a:buNone/>
            </a:pPr>
            <a:r>
              <a:rPr lang="en" sz="1300">
                <a:solidFill>
                  <a:schemeClr val="lt1"/>
                </a:solidFill>
                <a:latin typeface="Arial"/>
                <a:ea typeface="Arial"/>
                <a:cs typeface="Arial"/>
                <a:sym typeface="Arial"/>
              </a:rPr>
              <a:t>If you have a free account, in order to use this template, you must credit </a:t>
            </a:r>
            <a:r>
              <a:rPr b="1" lang="en" sz="1300" u="sng">
                <a:solidFill>
                  <a:srgbClr val="869FB2"/>
                </a:solidFill>
                <a:latin typeface="Arial"/>
                <a:ea typeface="Arial"/>
                <a:cs typeface="Arial"/>
                <a:sym typeface="Arial"/>
                <a:hlinkClick r:id="rId3">
                  <a:extLst>
                    <a:ext uri="{A12FA001-AC4F-418D-AE19-62706E023703}">
                      <ahyp:hlinkClr val="tx"/>
                    </a:ext>
                  </a:extLst>
                </a:hlinkClick>
              </a:rPr>
              <a:t>Slidesgo</a:t>
            </a:r>
            <a:r>
              <a:rPr lang="en" sz="1300">
                <a:latin typeface="Arial"/>
                <a:ea typeface="Arial"/>
                <a:cs typeface="Arial"/>
                <a:sym typeface="Arial"/>
              </a:rPr>
              <a:t> </a:t>
            </a:r>
            <a:r>
              <a:rPr lang="en" sz="1300">
                <a:solidFill>
                  <a:schemeClr val="lt1"/>
                </a:solidFill>
                <a:latin typeface="Arial"/>
                <a:ea typeface="Arial"/>
                <a:cs typeface="Arial"/>
                <a:sym typeface="Arial"/>
              </a:rPr>
              <a:t>by keeping the </a:t>
            </a:r>
            <a:r>
              <a:rPr b="1" lang="en" sz="1300" u="sng">
                <a:solidFill>
                  <a:srgbClr val="869FB2"/>
                </a:solidFill>
                <a:latin typeface="Arial"/>
                <a:ea typeface="Arial"/>
                <a:cs typeface="Arial"/>
                <a:sym typeface="Arial"/>
                <a:hlinkClick>
                  <a:extLst>
                    <a:ext uri="{A12FA001-AC4F-418D-AE19-62706E023703}">
                      <ahyp:hlinkClr val="tx"/>
                    </a:ext>
                  </a:extLst>
                </a:hlinkClick>
              </a:rPr>
              <a:t>Thanks</a:t>
            </a:r>
            <a:r>
              <a:rPr lang="en" sz="1300">
                <a:solidFill>
                  <a:srgbClr val="869FB2"/>
                </a:solidFill>
                <a:latin typeface="Arial"/>
                <a:ea typeface="Arial"/>
                <a:cs typeface="Arial"/>
                <a:sym typeface="Arial"/>
              </a:rPr>
              <a:t> </a:t>
            </a:r>
            <a:r>
              <a:rPr lang="en" sz="1300">
                <a:solidFill>
                  <a:schemeClr val="lt1"/>
                </a:solidFill>
                <a:latin typeface="Arial"/>
                <a:ea typeface="Arial"/>
                <a:cs typeface="Arial"/>
                <a:sym typeface="Arial"/>
              </a:rPr>
              <a:t>slide. Please refer to the next slide to read the instructions for premium users.</a:t>
            </a:r>
            <a:endParaRPr sz="1500">
              <a:solidFill>
                <a:schemeClr val="lt1"/>
              </a:solidFill>
              <a:latin typeface="Arial"/>
              <a:ea typeface="Arial"/>
              <a:cs typeface="Arial"/>
              <a:sym typeface="Arial"/>
            </a:endParaRPr>
          </a:p>
          <a:p>
            <a:pPr indent="0" lvl="0" marL="0" rtl="0" algn="l">
              <a:spcBef>
                <a:spcPts val="1400"/>
              </a:spcBef>
              <a:spcAft>
                <a:spcPts val="0"/>
              </a:spcAft>
              <a:buClr>
                <a:schemeClr val="dk1"/>
              </a:buClr>
              <a:buSzPts val="1100"/>
              <a:buFont typeface="Arial"/>
              <a:buNone/>
            </a:pPr>
            <a:r>
              <a:rPr b="1" lang="en" sz="1300">
                <a:solidFill>
                  <a:srgbClr val="869FB2"/>
                </a:solidFill>
                <a:latin typeface="Arial"/>
                <a:ea typeface="Arial"/>
                <a:cs typeface="Arial"/>
                <a:sym typeface="Arial"/>
              </a:rPr>
              <a:t>As a free user, you are allowed to:</a:t>
            </a:r>
            <a:endParaRPr b="1" sz="1300">
              <a:solidFill>
                <a:srgbClr val="869FB2"/>
              </a:solidFill>
              <a:latin typeface="Arial"/>
              <a:ea typeface="Arial"/>
              <a:cs typeface="Arial"/>
              <a:sym typeface="Arial"/>
            </a:endParaRPr>
          </a:p>
          <a:p>
            <a:pPr indent="0" lvl="0" marL="0" rtl="0" algn="l">
              <a:spcBef>
                <a:spcPts val="400"/>
              </a:spcBef>
              <a:spcAft>
                <a:spcPts val="0"/>
              </a:spcAft>
              <a:buClr>
                <a:schemeClr val="dk1"/>
              </a:buClr>
              <a:buSzPts val="1100"/>
              <a:buFont typeface="Arial"/>
              <a:buNone/>
            </a:pPr>
            <a:r>
              <a:rPr lang="en" sz="1300">
                <a:solidFill>
                  <a:schemeClr val="lt1"/>
                </a:solidFill>
                <a:latin typeface="Arial"/>
                <a:ea typeface="Arial"/>
                <a:cs typeface="Arial"/>
                <a:sym typeface="Arial"/>
              </a:rPr>
              <a:t>- Modify this template.</a:t>
            </a:r>
            <a:endParaRPr sz="1300">
              <a:solidFill>
                <a:schemeClr val="lt1"/>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 sz="1300">
                <a:solidFill>
                  <a:schemeClr val="lt1"/>
                </a:solidFill>
                <a:latin typeface="Arial"/>
                <a:ea typeface="Arial"/>
                <a:cs typeface="Arial"/>
                <a:sym typeface="Arial"/>
              </a:rPr>
              <a:t>- Use it for both personal and commercial projects.</a:t>
            </a:r>
            <a:endParaRPr sz="1300">
              <a:solidFill>
                <a:schemeClr val="lt1"/>
              </a:solidFill>
              <a:latin typeface="Arial"/>
              <a:ea typeface="Arial"/>
              <a:cs typeface="Arial"/>
              <a:sym typeface="Arial"/>
            </a:endParaRPr>
          </a:p>
          <a:p>
            <a:pPr indent="0" lvl="0" marL="0" rtl="0" algn="l">
              <a:spcBef>
                <a:spcPts val="1400"/>
              </a:spcBef>
              <a:spcAft>
                <a:spcPts val="0"/>
              </a:spcAft>
              <a:buClr>
                <a:schemeClr val="dk1"/>
              </a:buClr>
              <a:buSzPts val="1100"/>
              <a:buFont typeface="Arial"/>
              <a:buNone/>
            </a:pPr>
            <a:r>
              <a:rPr b="1" lang="en" sz="1300">
                <a:solidFill>
                  <a:srgbClr val="869FB2"/>
                </a:solidFill>
                <a:latin typeface="Arial"/>
                <a:ea typeface="Arial"/>
                <a:cs typeface="Arial"/>
                <a:sym typeface="Arial"/>
              </a:rPr>
              <a:t>You are not allowed to:</a:t>
            </a:r>
            <a:endParaRPr b="1" sz="1300">
              <a:solidFill>
                <a:srgbClr val="869FB2"/>
              </a:solidFill>
              <a:latin typeface="Arial"/>
              <a:ea typeface="Arial"/>
              <a:cs typeface="Arial"/>
              <a:sym typeface="Arial"/>
            </a:endParaRPr>
          </a:p>
          <a:p>
            <a:pPr indent="0" lvl="0" marL="0" rtl="0" algn="l">
              <a:spcBef>
                <a:spcPts val="400"/>
              </a:spcBef>
              <a:spcAft>
                <a:spcPts val="0"/>
              </a:spcAft>
              <a:buClr>
                <a:schemeClr val="dk1"/>
              </a:buClr>
              <a:buSzPts val="1100"/>
              <a:buFont typeface="Arial"/>
              <a:buNone/>
            </a:pPr>
            <a:r>
              <a:rPr lang="en" sz="1300">
                <a:solidFill>
                  <a:schemeClr val="lt1"/>
                </a:solidFill>
                <a:latin typeface="Arial"/>
                <a:ea typeface="Arial"/>
                <a:cs typeface="Arial"/>
                <a:sym typeface="Arial"/>
              </a:rPr>
              <a:t>- Sublicense, sell or rent any of Slidesgo Content (or a modified version of Slidesgo Content).</a:t>
            </a:r>
            <a:endParaRPr sz="1300">
              <a:solidFill>
                <a:schemeClr val="lt1"/>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 sz="1300">
                <a:solidFill>
                  <a:schemeClr val="lt1"/>
                </a:solidFill>
                <a:latin typeface="Arial"/>
                <a:ea typeface="Arial"/>
                <a:cs typeface="Arial"/>
                <a:sym typeface="Arial"/>
              </a:rPr>
              <a:t>- Distribute Slidesgo Content unless it has been expressly authorized by Slidesgo.</a:t>
            </a:r>
            <a:endParaRPr sz="1300">
              <a:solidFill>
                <a:schemeClr val="lt1"/>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 sz="1300">
                <a:solidFill>
                  <a:schemeClr val="lt1"/>
                </a:solidFill>
                <a:latin typeface="Arial"/>
                <a:ea typeface="Arial"/>
                <a:cs typeface="Arial"/>
                <a:sym typeface="Arial"/>
              </a:rPr>
              <a:t>- Include Slidesgo Content in an online or offline database or file.</a:t>
            </a:r>
            <a:endParaRPr sz="1300">
              <a:solidFill>
                <a:schemeClr val="lt1"/>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 sz="1300">
                <a:solidFill>
                  <a:schemeClr val="lt1"/>
                </a:solidFill>
                <a:latin typeface="Arial"/>
                <a:ea typeface="Arial"/>
                <a:cs typeface="Arial"/>
                <a:sym typeface="Arial"/>
              </a:rPr>
              <a:t>- Offer Slidesgo templates (or modified versions of Slidesgo templates) for download.</a:t>
            </a:r>
            <a:endParaRPr sz="1300">
              <a:solidFill>
                <a:schemeClr val="lt1"/>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 sz="1300">
                <a:solidFill>
                  <a:schemeClr val="lt1"/>
                </a:solidFill>
                <a:latin typeface="Arial"/>
                <a:ea typeface="Arial"/>
                <a:cs typeface="Arial"/>
                <a:sym typeface="Arial"/>
              </a:rPr>
              <a:t>- Acquire the copyright of Slidesgo Content.</a:t>
            </a:r>
            <a:endParaRPr sz="1300">
              <a:solidFill>
                <a:srgbClr val="FFFFFF"/>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577" name="Google Shape;1577;p62"/>
          <p:cNvSpPr txBox="1"/>
          <p:nvPr>
            <p:ph idx="4294967295" type="body"/>
          </p:nvPr>
        </p:nvSpPr>
        <p:spPr>
          <a:xfrm>
            <a:off x="1048350" y="5499233"/>
            <a:ext cx="7047300" cy="58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FFFFFF"/>
                </a:solidFill>
                <a:latin typeface="Arial"/>
                <a:ea typeface="Arial"/>
                <a:cs typeface="Arial"/>
                <a:sym typeface="Arial"/>
              </a:rPr>
              <a:t>For more information about editing slides, please read our FAQs or visit Slidesgo School:</a:t>
            </a:r>
            <a:endParaRPr sz="1300">
              <a:solidFill>
                <a:srgbClr val="FFFFFF"/>
              </a:solidFill>
              <a:latin typeface="Arial"/>
              <a:ea typeface="Arial"/>
              <a:cs typeface="Arial"/>
              <a:sym typeface="Arial"/>
            </a:endParaRPr>
          </a:p>
          <a:p>
            <a:pPr indent="0" lvl="0" marL="0" rtl="0" algn="ctr">
              <a:spcBef>
                <a:spcPts val="0"/>
              </a:spcBef>
              <a:spcAft>
                <a:spcPts val="0"/>
              </a:spcAft>
              <a:buNone/>
            </a:pPr>
            <a:r>
              <a:rPr lang="en" sz="13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300">
                <a:solidFill>
                  <a:srgbClr val="FFFFFF"/>
                </a:solidFill>
                <a:latin typeface="Arial"/>
                <a:ea typeface="Arial"/>
                <a:cs typeface="Arial"/>
                <a:sym typeface="Arial"/>
              </a:rPr>
              <a:t> and </a:t>
            </a:r>
            <a:r>
              <a:rPr lang="en" sz="13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300" u="sng">
              <a:solidFill>
                <a:srgbClr val="869FB2"/>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1" name="Shape 1581"/>
        <p:cNvGrpSpPr/>
        <p:nvPr/>
      </p:nvGrpSpPr>
      <p:grpSpPr>
        <a:xfrm>
          <a:off x="0" y="0"/>
          <a:ext cx="0" cy="0"/>
          <a:chOff x="0" y="0"/>
          <a:chExt cx="0" cy="0"/>
        </a:xfrm>
      </p:grpSpPr>
      <p:sp>
        <p:nvSpPr>
          <p:cNvPr id="1582" name="Google Shape;1582;p63"/>
          <p:cNvSpPr txBox="1"/>
          <p:nvPr/>
        </p:nvSpPr>
        <p:spPr>
          <a:xfrm>
            <a:off x="1048327" y="5752386"/>
            <a:ext cx="7047300" cy="586800"/>
          </a:xfrm>
          <a:prstGeom prst="rect">
            <a:avLst/>
          </a:prstGeom>
          <a:noFill/>
          <a:ln>
            <a:noFill/>
          </a:ln>
        </p:spPr>
        <p:txBody>
          <a:bodyPr anchorCtr="0" anchor="t" bIns="101250" lIns="101250" spcFirstLastPara="1" rIns="101250" wrap="square" tIns="101250">
            <a:noAutofit/>
          </a:bodyPr>
          <a:lstStyle/>
          <a:p>
            <a:pPr indent="0" lvl="0" marL="0" rtl="0" algn="ctr">
              <a:lnSpc>
                <a:spcPct val="115000"/>
              </a:lnSpc>
              <a:spcBef>
                <a:spcPts val="0"/>
              </a:spcBef>
              <a:spcAft>
                <a:spcPts val="0"/>
              </a:spcAft>
              <a:buNone/>
            </a:pPr>
            <a:r>
              <a:rPr lang="en" sz="1100">
                <a:solidFill>
                  <a:srgbClr val="FFFFFF"/>
                </a:solidFill>
              </a:rPr>
              <a:t>For more information about editing slides, please read</a:t>
            </a:r>
            <a:r>
              <a:rPr lang="en" sz="1000">
                <a:solidFill>
                  <a:srgbClr val="FFFFFF"/>
                </a:solidFill>
              </a:rPr>
              <a:t> </a:t>
            </a:r>
            <a:r>
              <a:rPr lang="en" sz="1100">
                <a:solidFill>
                  <a:srgbClr val="FFFFFF"/>
                </a:solidFill>
              </a:rPr>
              <a:t>our FAQs or visit Slidesgo School:</a:t>
            </a:r>
            <a:endParaRPr sz="1100">
              <a:solidFill>
                <a:srgbClr val="FFFFFF"/>
              </a:solidFill>
            </a:endParaRPr>
          </a:p>
          <a:p>
            <a:pPr indent="0" lvl="0" marL="0" rtl="0" algn="ctr">
              <a:lnSpc>
                <a:spcPct val="115000"/>
              </a:lnSpc>
              <a:spcBef>
                <a:spcPts val="0"/>
              </a:spcBef>
              <a:spcAft>
                <a:spcPts val="0"/>
              </a:spcAft>
              <a:buNone/>
            </a:pPr>
            <a:r>
              <a:rPr lang="en" sz="1100" u="sng">
                <a:solidFill>
                  <a:srgbClr val="869FB2"/>
                </a:solidFill>
                <a:hlinkClick r:id="rId3">
                  <a:extLst>
                    <a:ext uri="{A12FA001-AC4F-418D-AE19-62706E023703}">
                      <ahyp:hlinkClr val="tx"/>
                    </a:ext>
                  </a:extLst>
                </a:hlinkClick>
              </a:rPr>
              <a:t>https://slidesgo.com/faqs</a:t>
            </a:r>
            <a:r>
              <a:rPr lang="en" sz="1300">
                <a:solidFill>
                  <a:srgbClr val="FFFFFF"/>
                </a:solidFill>
              </a:rPr>
              <a:t> </a:t>
            </a:r>
            <a:r>
              <a:rPr lang="en" sz="1100">
                <a:solidFill>
                  <a:srgbClr val="FFFFFF"/>
                </a:solidFill>
              </a:rPr>
              <a:t>and</a:t>
            </a:r>
            <a:r>
              <a:rPr lang="en" sz="1300">
                <a:solidFill>
                  <a:srgbClr val="FFFFFF"/>
                </a:solidFill>
              </a:rPr>
              <a:t> </a:t>
            </a:r>
            <a:r>
              <a:rPr lang="en" sz="1100" u="sng">
                <a:solidFill>
                  <a:srgbClr val="869FB2"/>
                </a:solidFill>
                <a:hlinkClick r:id="rId4">
                  <a:extLst>
                    <a:ext uri="{A12FA001-AC4F-418D-AE19-62706E023703}">
                      <ahyp:hlinkClr val="tx"/>
                    </a:ext>
                  </a:extLst>
                </a:hlinkClick>
              </a:rPr>
              <a:t>https://slidesgo.com/slidesgo-school</a:t>
            </a:r>
            <a:endParaRPr sz="1100" u="sng">
              <a:solidFill>
                <a:srgbClr val="869FB2"/>
              </a:solidFill>
            </a:endParaRPr>
          </a:p>
        </p:txBody>
      </p:sp>
      <p:sp>
        <p:nvSpPr>
          <p:cNvPr id="1583" name="Google Shape;1583;p63"/>
          <p:cNvSpPr txBox="1"/>
          <p:nvPr/>
        </p:nvSpPr>
        <p:spPr>
          <a:xfrm>
            <a:off x="1048327" y="601527"/>
            <a:ext cx="7047300" cy="643200"/>
          </a:xfrm>
          <a:prstGeom prst="rect">
            <a:avLst/>
          </a:prstGeom>
          <a:noFill/>
          <a:ln>
            <a:noFill/>
          </a:ln>
        </p:spPr>
        <p:txBody>
          <a:bodyPr anchorCtr="0" anchor="t" bIns="101250" lIns="101250" spcFirstLastPara="1" rIns="101250" wrap="square" tIns="101250">
            <a:noAutofit/>
          </a:bodyPr>
          <a:lstStyle/>
          <a:p>
            <a:pPr indent="0" lvl="0" marL="0" rtl="0" algn="ctr">
              <a:spcBef>
                <a:spcPts val="0"/>
              </a:spcBef>
              <a:spcAft>
                <a:spcPts val="0"/>
              </a:spcAft>
              <a:buNone/>
            </a:pPr>
            <a:r>
              <a:rPr lang="en" sz="2600">
                <a:solidFill>
                  <a:srgbClr val="FFFFFF"/>
                </a:solidFill>
              </a:rPr>
              <a:t>Instructions for use (premium users)</a:t>
            </a:r>
            <a:endParaRPr sz="2600">
              <a:solidFill>
                <a:srgbClr val="FFFFFF"/>
              </a:solidFill>
            </a:endParaRPr>
          </a:p>
        </p:txBody>
      </p:sp>
      <p:sp>
        <p:nvSpPr>
          <p:cNvPr id="1584" name="Google Shape;1584;p63"/>
          <p:cNvSpPr txBox="1"/>
          <p:nvPr/>
        </p:nvSpPr>
        <p:spPr>
          <a:xfrm>
            <a:off x="1048327" y="1222933"/>
            <a:ext cx="7047300" cy="4529400"/>
          </a:xfrm>
          <a:prstGeom prst="rect">
            <a:avLst/>
          </a:prstGeom>
          <a:noFill/>
          <a:ln>
            <a:noFill/>
          </a:ln>
        </p:spPr>
        <p:txBody>
          <a:bodyPr anchorCtr="0" anchor="t" bIns="101250" lIns="101250" spcFirstLastPara="1" rIns="101250" wrap="square" tIns="101250">
            <a:noAutofit/>
          </a:bodyPr>
          <a:lstStyle/>
          <a:p>
            <a:pPr indent="0" lvl="0" marL="0" rtl="0" algn="l">
              <a:lnSpc>
                <a:spcPct val="115000"/>
              </a:lnSpc>
              <a:spcBef>
                <a:spcPts val="1200"/>
              </a:spcBef>
              <a:spcAft>
                <a:spcPts val="0"/>
              </a:spcAft>
              <a:buNone/>
            </a:pPr>
            <a:r>
              <a:rPr lang="en" sz="1100">
                <a:solidFill>
                  <a:srgbClr val="FFFFFF"/>
                </a:solidFill>
              </a:rPr>
              <a:t>As a Premium user, you can use this template without attributing </a:t>
            </a:r>
            <a:r>
              <a:rPr b="1" lang="en" sz="1100" u="sng">
                <a:solidFill>
                  <a:srgbClr val="869FB2"/>
                </a:solidFill>
              </a:rPr>
              <a:t>S</a:t>
            </a:r>
            <a:r>
              <a:rPr b="1" lang="en" sz="1100" u="sng">
                <a:solidFill>
                  <a:srgbClr val="869FB2"/>
                </a:solidFill>
                <a:hlinkClick r:id="rId5">
                  <a:extLst>
                    <a:ext uri="{A12FA001-AC4F-418D-AE19-62706E023703}">
                      <ahyp:hlinkClr val="tx"/>
                    </a:ext>
                  </a:extLst>
                </a:hlinkClick>
              </a:rPr>
              <a:t>lidesgo</a:t>
            </a:r>
            <a:r>
              <a:rPr lang="en" sz="1100">
                <a:solidFill>
                  <a:srgbClr val="FFFFFF"/>
                </a:solidFill>
              </a:rPr>
              <a:t> or keeping the "Thanks" slide.</a:t>
            </a:r>
            <a:endParaRPr sz="700">
              <a:solidFill>
                <a:srgbClr val="FFFFFF"/>
              </a:solidFill>
            </a:endParaRPr>
          </a:p>
          <a:p>
            <a:pPr indent="0" lvl="0" marL="0" rtl="0" algn="l">
              <a:lnSpc>
                <a:spcPct val="115000"/>
              </a:lnSpc>
              <a:spcBef>
                <a:spcPts val="1600"/>
              </a:spcBef>
              <a:spcAft>
                <a:spcPts val="0"/>
              </a:spcAft>
              <a:buNone/>
            </a:pPr>
            <a:r>
              <a:rPr b="1" lang="en" sz="1100">
                <a:solidFill>
                  <a:srgbClr val="869FB2"/>
                </a:solidFill>
              </a:rPr>
              <a:t>You are allowed to:</a:t>
            </a:r>
            <a:endParaRPr b="1" sz="1100">
              <a:solidFill>
                <a:srgbClr val="869FB2"/>
              </a:solidFill>
            </a:endParaRPr>
          </a:p>
          <a:p>
            <a:pPr indent="-323850" lvl="0" marL="508000" rtl="0" algn="l">
              <a:lnSpc>
                <a:spcPct val="115000"/>
              </a:lnSpc>
              <a:spcBef>
                <a:spcPts val="400"/>
              </a:spcBef>
              <a:spcAft>
                <a:spcPts val="0"/>
              </a:spcAft>
              <a:buClr>
                <a:srgbClr val="FFFFFF"/>
              </a:buClr>
              <a:buSzPts val="1100"/>
              <a:buFont typeface="Arial"/>
              <a:buChar char="●"/>
            </a:pPr>
            <a:r>
              <a:rPr lang="en" sz="1100">
                <a:solidFill>
                  <a:srgbClr val="FFFFFF"/>
                </a:solidFill>
              </a:rPr>
              <a:t>Modify this template.</a:t>
            </a:r>
            <a:endParaRPr sz="1100">
              <a:solidFill>
                <a:srgbClr val="FFFFFF"/>
              </a:solidFill>
            </a:endParaRPr>
          </a:p>
          <a:p>
            <a:pPr indent="-323850" lvl="0" marL="508000" rtl="0" algn="l">
              <a:lnSpc>
                <a:spcPct val="115000"/>
              </a:lnSpc>
              <a:spcBef>
                <a:spcPts val="0"/>
              </a:spcBef>
              <a:spcAft>
                <a:spcPts val="0"/>
              </a:spcAft>
              <a:buClr>
                <a:srgbClr val="FFFFFF"/>
              </a:buClr>
              <a:buSzPts val="1100"/>
              <a:buFont typeface="Arial"/>
              <a:buChar char="●"/>
            </a:pPr>
            <a:r>
              <a:rPr lang="en" sz="1100">
                <a:solidFill>
                  <a:srgbClr val="FFFFFF"/>
                </a:solidFill>
              </a:rPr>
              <a:t>Use it for both personal and commercial purposes.</a:t>
            </a:r>
            <a:endParaRPr sz="1100">
              <a:solidFill>
                <a:srgbClr val="FFFFFF"/>
              </a:solidFill>
            </a:endParaRPr>
          </a:p>
          <a:p>
            <a:pPr indent="-323850" lvl="0" marL="508000" rtl="0" algn="l">
              <a:lnSpc>
                <a:spcPct val="115000"/>
              </a:lnSpc>
              <a:spcBef>
                <a:spcPts val="0"/>
              </a:spcBef>
              <a:spcAft>
                <a:spcPts val="0"/>
              </a:spcAft>
              <a:buClr>
                <a:srgbClr val="FFFFFF"/>
              </a:buClr>
              <a:buSzPts val="1100"/>
              <a:buFont typeface="Arial"/>
              <a:buChar char="●"/>
            </a:pPr>
            <a:r>
              <a:rPr lang="en" sz="1100">
                <a:solidFill>
                  <a:srgbClr val="FFFFFF"/>
                </a:solidFill>
              </a:rPr>
              <a:t>Hide or delete the “Thanks” slide and the mention to Slidesgo in the credits.</a:t>
            </a:r>
            <a:endParaRPr sz="1100">
              <a:solidFill>
                <a:srgbClr val="FFFFFF"/>
              </a:solidFill>
            </a:endParaRPr>
          </a:p>
          <a:p>
            <a:pPr indent="-323850" lvl="0" marL="508000" rtl="0" algn="l">
              <a:lnSpc>
                <a:spcPct val="115000"/>
              </a:lnSpc>
              <a:spcBef>
                <a:spcPts val="0"/>
              </a:spcBef>
              <a:spcAft>
                <a:spcPts val="0"/>
              </a:spcAft>
              <a:buClr>
                <a:srgbClr val="FFFFFF"/>
              </a:buClr>
              <a:buSzPts val="1100"/>
              <a:buFont typeface="Arial"/>
              <a:buChar char="●"/>
            </a:pPr>
            <a:r>
              <a:rPr lang="en" sz="1100">
                <a:solidFill>
                  <a:srgbClr val="FFFFFF"/>
                </a:solidFill>
              </a:rPr>
              <a:t>Share this template in an editable format with people who are not part of your team.</a:t>
            </a:r>
            <a:endParaRPr sz="1100">
              <a:solidFill>
                <a:srgbClr val="FFFFFF"/>
              </a:solidFill>
            </a:endParaRPr>
          </a:p>
          <a:p>
            <a:pPr indent="0" lvl="0" marL="0" rtl="0" algn="l">
              <a:lnSpc>
                <a:spcPct val="115000"/>
              </a:lnSpc>
              <a:spcBef>
                <a:spcPts val="1600"/>
              </a:spcBef>
              <a:spcAft>
                <a:spcPts val="0"/>
              </a:spcAft>
              <a:buNone/>
            </a:pPr>
            <a:r>
              <a:rPr b="1" lang="en" sz="1100">
                <a:solidFill>
                  <a:srgbClr val="869FB2"/>
                </a:solidFill>
              </a:rPr>
              <a:t>You are not allowed to:</a:t>
            </a:r>
            <a:endParaRPr b="1" sz="1100">
              <a:solidFill>
                <a:srgbClr val="869FB2"/>
              </a:solidFill>
            </a:endParaRPr>
          </a:p>
          <a:p>
            <a:pPr indent="-323850" lvl="0" marL="508000" rtl="0" algn="l">
              <a:lnSpc>
                <a:spcPct val="115000"/>
              </a:lnSpc>
              <a:spcBef>
                <a:spcPts val="400"/>
              </a:spcBef>
              <a:spcAft>
                <a:spcPts val="0"/>
              </a:spcAft>
              <a:buClr>
                <a:srgbClr val="FFFFFF"/>
              </a:buClr>
              <a:buSzPts val="1100"/>
              <a:buFont typeface="Arial"/>
              <a:buChar char="●"/>
            </a:pPr>
            <a:r>
              <a:rPr lang="en" sz="1100">
                <a:solidFill>
                  <a:srgbClr val="FFFFFF"/>
                </a:solidFill>
              </a:rPr>
              <a:t>Sublicense, sell or rent this Slidesgo Template (or a modified version of this Slidesgo Template).</a:t>
            </a:r>
            <a:endParaRPr sz="1100">
              <a:solidFill>
                <a:srgbClr val="FFFFFF"/>
              </a:solidFill>
            </a:endParaRPr>
          </a:p>
          <a:p>
            <a:pPr indent="-323850" lvl="0" marL="508000" rtl="0" algn="l">
              <a:lnSpc>
                <a:spcPct val="115000"/>
              </a:lnSpc>
              <a:spcBef>
                <a:spcPts val="0"/>
              </a:spcBef>
              <a:spcAft>
                <a:spcPts val="0"/>
              </a:spcAft>
              <a:buClr>
                <a:srgbClr val="FFFFFF"/>
              </a:buClr>
              <a:buSzPts val="1100"/>
              <a:buFont typeface="Arial"/>
              <a:buChar char="●"/>
            </a:pPr>
            <a:r>
              <a:rPr lang="en" sz="11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rgbClr val="FFFFFF"/>
              </a:solidFill>
            </a:endParaRPr>
          </a:p>
          <a:p>
            <a:pPr indent="-323850" lvl="0" marL="508000" rtl="0" algn="l">
              <a:lnSpc>
                <a:spcPct val="115000"/>
              </a:lnSpc>
              <a:spcBef>
                <a:spcPts val="0"/>
              </a:spcBef>
              <a:spcAft>
                <a:spcPts val="0"/>
              </a:spcAft>
              <a:buClr>
                <a:srgbClr val="FFFFFF"/>
              </a:buClr>
              <a:buSzPts val="1100"/>
              <a:buFont typeface="Arial"/>
              <a:buChar char="●"/>
            </a:pPr>
            <a:r>
              <a:rPr lang="en" sz="1100">
                <a:solidFill>
                  <a:srgbClr val="FFFFFF"/>
                </a:solidFill>
              </a:rPr>
              <a:t>Use any of the elements that are part of this Slidesgo Template in an isolated and separated way from this Template.</a:t>
            </a:r>
            <a:endParaRPr sz="1100">
              <a:solidFill>
                <a:srgbClr val="FFFFFF"/>
              </a:solidFill>
            </a:endParaRPr>
          </a:p>
          <a:p>
            <a:pPr indent="-323850" lvl="0" marL="508000" rtl="0" algn="l">
              <a:lnSpc>
                <a:spcPct val="115000"/>
              </a:lnSpc>
              <a:spcBef>
                <a:spcPts val="0"/>
              </a:spcBef>
              <a:spcAft>
                <a:spcPts val="0"/>
              </a:spcAft>
              <a:buClr>
                <a:srgbClr val="FFFFFF"/>
              </a:buClr>
              <a:buSzPts val="1100"/>
              <a:buFont typeface="Arial"/>
              <a:buChar char="●"/>
            </a:pPr>
            <a:r>
              <a:rPr lang="en" sz="1100">
                <a:solidFill>
                  <a:srgbClr val="FFFFFF"/>
                </a:solidFill>
              </a:rPr>
              <a:t>Register any of the elements that are part of this template as a trademark or logo, or register it as a work in an intellectual property registry or similar.</a:t>
            </a:r>
            <a:endParaRPr sz="12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88" name="Shape 1588"/>
        <p:cNvGrpSpPr/>
        <p:nvPr/>
      </p:nvGrpSpPr>
      <p:grpSpPr>
        <a:xfrm>
          <a:off x="0" y="0"/>
          <a:ext cx="0" cy="0"/>
          <a:chOff x="0" y="0"/>
          <a:chExt cx="0" cy="0"/>
        </a:xfrm>
      </p:grpSpPr>
      <p:sp>
        <p:nvSpPr>
          <p:cNvPr id="1589" name="Google Shape;1589;p64"/>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590" name="Google Shape;1590;p64"/>
          <p:cNvSpPr txBox="1"/>
          <p:nvPr/>
        </p:nvSpPr>
        <p:spPr>
          <a:xfrm>
            <a:off x="1068100" y="2026575"/>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300">
                <a:solidFill>
                  <a:srgbClr val="FFFFFF"/>
                </a:solidFill>
              </a:rPr>
              <a:t>This presentation has been made using the following fonts:</a:t>
            </a:r>
            <a:endParaRPr sz="13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1591" name="Google Shape;1591;p64"/>
          <p:cNvSpPr txBox="1"/>
          <p:nvPr/>
        </p:nvSpPr>
        <p:spPr>
          <a:xfrm>
            <a:off x="1068100" y="2376249"/>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chemeClr val="lt1"/>
                </a:solidFill>
              </a:rPr>
              <a:t>Roboto Condensed</a:t>
            </a:r>
            <a:endParaRPr b="1" sz="1300">
              <a:solidFill>
                <a:schemeClr val="lt1"/>
              </a:solidFill>
            </a:endParaRPr>
          </a:p>
          <a:p>
            <a:pPr indent="0" lvl="0" marL="0" rtl="0" algn="ctr">
              <a:lnSpc>
                <a:spcPct val="115000"/>
              </a:lnSpc>
              <a:spcBef>
                <a:spcPts val="0"/>
              </a:spcBef>
              <a:spcAft>
                <a:spcPts val="0"/>
              </a:spcAft>
              <a:buNone/>
            </a:pPr>
            <a:r>
              <a:rPr lang="en" sz="13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https://fonts.google.com/specimen/Roboto+Condensed</a:t>
            </a:r>
            <a:r>
              <a:rPr lang="en" sz="1300">
                <a:solidFill>
                  <a:schemeClr val="lt1"/>
                </a:solidFill>
              </a:rPr>
              <a:t>)</a:t>
            </a:r>
            <a:endParaRPr sz="1300">
              <a:solidFill>
                <a:schemeClr val="lt1"/>
              </a:solidFill>
            </a:endParaRPr>
          </a:p>
          <a:p>
            <a:pPr indent="0" lvl="0" marL="0" rtl="0" algn="ctr">
              <a:lnSpc>
                <a:spcPct val="115000"/>
              </a:lnSpc>
              <a:spcBef>
                <a:spcPts val="0"/>
              </a:spcBef>
              <a:spcAft>
                <a:spcPts val="0"/>
              </a:spcAft>
              <a:buNone/>
            </a:pPr>
            <a:r>
              <a:t/>
            </a:r>
            <a:endParaRPr sz="1300">
              <a:solidFill>
                <a:schemeClr val="lt1"/>
              </a:solidFill>
            </a:endParaRPr>
          </a:p>
          <a:p>
            <a:pPr indent="0" lvl="0" marL="0" rtl="0" algn="ctr">
              <a:lnSpc>
                <a:spcPct val="115000"/>
              </a:lnSpc>
              <a:spcBef>
                <a:spcPts val="0"/>
              </a:spcBef>
              <a:spcAft>
                <a:spcPts val="0"/>
              </a:spcAft>
              <a:buNone/>
            </a:pPr>
            <a:r>
              <a:rPr b="1" lang="en" sz="1300">
                <a:solidFill>
                  <a:schemeClr val="lt1"/>
                </a:solidFill>
              </a:rPr>
              <a:t>Roboto</a:t>
            </a:r>
            <a:endParaRPr b="1" sz="1300">
              <a:solidFill>
                <a:schemeClr val="lt1"/>
              </a:solidFill>
            </a:endParaRPr>
          </a:p>
          <a:p>
            <a:pPr indent="0" lvl="0" marL="0" rtl="0" algn="ctr">
              <a:lnSpc>
                <a:spcPct val="115000"/>
              </a:lnSpc>
              <a:spcBef>
                <a:spcPts val="0"/>
              </a:spcBef>
              <a:spcAft>
                <a:spcPts val="0"/>
              </a:spcAft>
              <a:buNone/>
            </a:pPr>
            <a:r>
              <a:rPr lang="en" sz="13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https://fonts.google.com/specimen/Roboto</a:t>
            </a:r>
            <a:r>
              <a:rPr lang="en" sz="1300">
                <a:solidFill>
                  <a:schemeClr val="lt1"/>
                </a:solidFill>
              </a:rPr>
              <a:t>)</a:t>
            </a:r>
            <a:endParaRPr sz="1300">
              <a:solidFill>
                <a:schemeClr val="lt1"/>
              </a:solidFill>
            </a:endParaRPr>
          </a:p>
        </p:txBody>
      </p:sp>
      <p:sp>
        <p:nvSpPr>
          <p:cNvPr id="1592" name="Google Shape;1592;p64"/>
          <p:cNvSpPr/>
          <p:nvPr/>
        </p:nvSpPr>
        <p:spPr>
          <a:xfrm>
            <a:off x="2687199" y="3950805"/>
            <a:ext cx="1023300" cy="975300"/>
          </a:xfrm>
          <a:prstGeom prst="roundRect">
            <a:avLst>
              <a:gd fmla="val 16667" name="adj"/>
            </a:avLst>
          </a:prstGeom>
          <a:solidFill>
            <a:srgbClr val="01539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4"/>
          <p:cNvSpPr/>
          <p:nvPr/>
        </p:nvSpPr>
        <p:spPr>
          <a:xfrm>
            <a:off x="4060344" y="3950805"/>
            <a:ext cx="1023300" cy="975300"/>
          </a:xfrm>
          <a:prstGeom prst="roundRect">
            <a:avLst>
              <a:gd fmla="val 16667" name="adj"/>
            </a:avLst>
          </a:prstGeom>
          <a:solidFill>
            <a:srgbClr val="5C5C6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4"/>
          <p:cNvSpPr/>
          <p:nvPr/>
        </p:nvSpPr>
        <p:spPr>
          <a:xfrm>
            <a:off x="5433489" y="3950805"/>
            <a:ext cx="1023300" cy="9753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4"/>
          <p:cNvSpPr/>
          <p:nvPr/>
        </p:nvSpPr>
        <p:spPr>
          <a:xfrm>
            <a:off x="1314047" y="3950805"/>
            <a:ext cx="1023300" cy="975300"/>
          </a:xfrm>
          <a:prstGeom prst="roundRect">
            <a:avLst>
              <a:gd fmla="val 16667" name="adj"/>
            </a:avLst>
          </a:prstGeom>
          <a:solidFill>
            <a:srgbClr val="200E7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4"/>
          <p:cNvSpPr txBox="1"/>
          <p:nvPr/>
        </p:nvSpPr>
        <p:spPr>
          <a:xfrm>
            <a:off x="2687199" y="4153902"/>
            <a:ext cx="1023300" cy="56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rPr>
              <a:t>#01539d</a:t>
            </a:r>
            <a:endParaRPr sz="1200">
              <a:solidFill>
                <a:srgbClr val="FFFFFF"/>
              </a:solidFill>
            </a:endParaRPr>
          </a:p>
        </p:txBody>
      </p:sp>
      <p:sp>
        <p:nvSpPr>
          <p:cNvPr id="1597" name="Google Shape;1597;p64"/>
          <p:cNvSpPr txBox="1"/>
          <p:nvPr/>
        </p:nvSpPr>
        <p:spPr>
          <a:xfrm>
            <a:off x="4060351" y="4153902"/>
            <a:ext cx="1023300" cy="56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rPr>
              <a:t>#5c5c61</a:t>
            </a:r>
            <a:endParaRPr sz="1200">
              <a:solidFill>
                <a:srgbClr val="FFFFFF"/>
              </a:solidFill>
            </a:endParaRPr>
          </a:p>
        </p:txBody>
      </p:sp>
      <p:sp>
        <p:nvSpPr>
          <p:cNvPr id="1598" name="Google Shape;1598;p64"/>
          <p:cNvSpPr txBox="1"/>
          <p:nvPr/>
        </p:nvSpPr>
        <p:spPr>
          <a:xfrm>
            <a:off x="5433503" y="4153902"/>
            <a:ext cx="1023300" cy="56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9E9E9E"/>
                </a:solidFill>
              </a:rPr>
              <a:t>#fffff</a:t>
            </a:r>
            <a:endParaRPr sz="1200">
              <a:solidFill>
                <a:srgbClr val="9E9E9E"/>
              </a:solidFill>
            </a:endParaRPr>
          </a:p>
        </p:txBody>
      </p:sp>
      <p:sp>
        <p:nvSpPr>
          <p:cNvPr id="1599" name="Google Shape;1599;p64"/>
          <p:cNvSpPr txBox="1"/>
          <p:nvPr/>
        </p:nvSpPr>
        <p:spPr>
          <a:xfrm>
            <a:off x="1314047" y="4153902"/>
            <a:ext cx="1023300" cy="56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lt1"/>
                </a:solidFill>
              </a:rPr>
              <a:t>#200e74</a:t>
            </a:r>
            <a:endParaRPr sz="1200">
              <a:solidFill>
                <a:srgbClr val="FFFFFF"/>
              </a:solidFill>
            </a:endParaRPr>
          </a:p>
        </p:txBody>
      </p:sp>
      <p:sp>
        <p:nvSpPr>
          <p:cNvPr id="1600" name="Google Shape;1600;p64"/>
          <p:cNvSpPr/>
          <p:nvPr/>
        </p:nvSpPr>
        <p:spPr>
          <a:xfrm>
            <a:off x="6806639" y="3950805"/>
            <a:ext cx="1023300" cy="975300"/>
          </a:xfrm>
          <a:prstGeom prst="roundRect">
            <a:avLst>
              <a:gd fmla="val 16667" name="adj"/>
            </a:avLst>
          </a:prstGeom>
          <a:solidFill>
            <a:srgbClr val="5C3DA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4"/>
          <p:cNvSpPr txBox="1"/>
          <p:nvPr/>
        </p:nvSpPr>
        <p:spPr>
          <a:xfrm>
            <a:off x="6806653" y="4153902"/>
            <a:ext cx="1023300" cy="56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rPr>
              <a:t>#5c3da4</a:t>
            </a:r>
            <a:endParaRPr sz="1200">
              <a:solidFill>
                <a:srgbClr val="FFFFFF"/>
              </a:solidFill>
            </a:endParaRPr>
          </a:p>
        </p:txBody>
      </p:sp>
      <p:sp>
        <p:nvSpPr>
          <p:cNvPr id="1602" name="Google Shape;1602;p64"/>
          <p:cNvSpPr/>
          <p:nvPr/>
        </p:nvSpPr>
        <p:spPr>
          <a:xfrm>
            <a:off x="2687199" y="5165130"/>
            <a:ext cx="1023300" cy="975300"/>
          </a:xfrm>
          <a:prstGeom prst="roundRect">
            <a:avLst>
              <a:gd fmla="val 16667" name="adj"/>
            </a:avLst>
          </a:prstGeom>
          <a:solidFill>
            <a:srgbClr val="84B9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4"/>
          <p:cNvSpPr/>
          <p:nvPr/>
        </p:nvSpPr>
        <p:spPr>
          <a:xfrm>
            <a:off x="4060344" y="5165130"/>
            <a:ext cx="1023300" cy="975300"/>
          </a:xfrm>
          <a:prstGeom prst="roundRect">
            <a:avLst>
              <a:gd fmla="val 16667" name="adj"/>
            </a:avLst>
          </a:prstGeom>
          <a:solidFill>
            <a:srgbClr val="9A9AA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4"/>
          <p:cNvSpPr/>
          <p:nvPr/>
        </p:nvSpPr>
        <p:spPr>
          <a:xfrm>
            <a:off x="5433489" y="5165130"/>
            <a:ext cx="1023300" cy="975300"/>
          </a:xfrm>
          <a:prstGeom prst="roundRect">
            <a:avLst>
              <a:gd fmla="val 16667" name="adj"/>
            </a:avLst>
          </a:prstGeom>
          <a:solidFill>
            <a:srgbClr val="ECECE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4"/>
          <p:cNvSpPr/>
          <p:nvPr/>
        </p:nvSpPr>
        <p:spPr>
          <a:xfrm>
            <a:off x="1314047" y="5165130"/>
            <a:ext cx="1023300" cy="975300"/>
          </a:xfrm>
          <a:prstGeom prst="roundRect">
            <a:avLst>
              <a:gd fmla="val 16667" name="adj"/>
            </a:avLst>
          </a:prstGeom>
          <a:solidFill>
            <a:srgbClr val="B24EB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4"/>
          <p:cNvSpPr txBox="1"/>
          <p:nvPr/>
        </p:nvSpPr>
        <p:spPr>
          <a:xfrm>
            <a:off x="2687199" y="5368227"/>
            <a:ext cx="1023300" cy="56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rPr>
              <a:t>#84b9ff</a:t>
            </a:r>
            <a:endParaRPr sz="1200">
              <a:solidFill>
                <a:srgbClr val="FFFFFF"/>
              </a:solidFill>
            </a:endParaRPr>
          </a:p>
        </p:txBody>
      </p:sp>
      <p:sp>
        <p:nvSpPr>
          <p:cNvPr id="1607" name="Google Shape;1607;p64"/>
          <p:cNvSpPr txBox="1"/>
          <p:nvPr/>
        </p:nvSpPr>
        <p:spPr>
          <a:xfrm>
            <a:off x="4060351" y="5368227"/>
            <a:ext cx="1023300" cy="56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rPr>
              <a:t>#9a9aa0</a:t>
            </a:r>
            <a:endParaRPr sz="1200">
              <a:solidFill>
                <a:srgbClr val="FFFFFF"/>
              </a:solidFill>
            </a:endParaRPr>
          </a:p>
        </p:txBody>
      </p:sp>
      <p:sp>
        <p:nvSpPr>
          <p:cNvPr id="1608" name="Google Shape;1608;p64"/>
          <p:cNvSpPr txBox="1"/>
          <p:nvPr/>
        </p:nvSpPr>
        <p:spPr>
          <a:xfrm>
            <a:off x="5433503" y="5368227"/>
            <a:ext cx="1023300" cy="56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rgbClr val="9A9AA0"/>
                </a:solidFill>
              </a:rPr>
              <a:t>#ececec</a:t>
            </a:r>
            <a:endParaRPr sz="1200">
              <a:solidFill>
                <a:srgbClr val="FFFFFF"/>
              </a:solidFill>
            </a:endParaRPr>
          </a:p>
        </p:txBody>
      </p:sp>
      <p:sp>
        <p:nvSpPr>
          <p:cNvPr id="1609" name="Google Shape;1609;p64"/>
          <p:cNvSpPr txBox="1"/>
          <p:nvPr/>
        </p:nvSpPr>
        <p:spPr>
          <a:xfrm>
            <a:off x="1314047" y="5368227"/>
            <a:ext cx="1023300" cy="56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rPr>
              <a:t>#b24ebe</a:t>
            </a:r>
            <a:endParaRPr sz="1200">
              <a:solidFill>
                <a:srgbClr val="FFFFFF"/>
              </a:solidFill>
            </a:endParaRPr>
          </a:p>
        </p:txBody>
      </p:sp>
      <p:sp>
        <p:nvSpPr>
          <p:cNvPr id="1610" name="Google Shape;1610;p64"/>
          <p:cNvSpPr/>
          <p:nvPr/>
        </p:nvSpPr>
        <p:spPr>
          <a:xfrm>
            <a:off x="6806639" y="5165130"/>
            <a:ext cx="1023300" cy="975300"/>
          </a:xfrm>
          <a:prstGeom prst="roundRect">
            <a:avLst>
              <a:gd fmla="val 16667" name="adj"/>
            </a:avLst>
          </a:prstGeom>
          <a:solidFill>
            <a:srgbClr val="DBDBD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4"/>
          <p:cNvSpPr txBox="1"/>
          <p:nvPr/>
        </p:nvSpPr>
        <p:spPr>
          <a:xfrm>
            <a:off x="6806653" y="5368227"/>
            <a:ext cx="1023300" cy="56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rgbClr val="9A9AA0"/>
                </a:solidFill>
              </a:rPr>
              <a:t>#dbdbdb</a:t>
            </a:r>
            <a:endParaRPr sz="12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15" name="Shape 1615"/>
        <p:cNvGrpSpPr/>
        <p:nvPr/>
      </p:nvGrpSpPr>
      <p:grpSpPr>
        <a:xfrm>
          <a:off x="0" y="0"/>
          <a:ext cx="0" cy="0"/>
          <a:chOff x="0" y="0"/>
          <a:chExt cx="0" cy="0"/>
        </a:xfrm>
      </p:grpSpPr>
      <p:sp>
        <p:nvSpPr>
          <p:cNvPr id="1616" name="Google Shape;1616;p65"/>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Storyset</a:t>
            </a:r>
            <a:endParaRPr>
              <a:latin typeface="Arial"/>
              <a:ea typeface="Arial"/>
              <a:cs typeface="Arial"/>
              <a:sym typeface="Arial"/>
            </a:endParaRPr>
          </a:p>
        </p:txBody>
      </p:sp>
      <p:sp>
        <p:nvSpPr>
          <p:cNvPr id="1617" name="Google Shape;1617;p65"/>
          <p:cNvSpPr txBox="1"/>
          <p:nvPr/>
        </p:nvSpPr>
        <p:spPr>
          <a:xfrm>
            <a:off x="1628550" y="2026575"/>
            <a:ext cx="5886900" cy="1252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300">
                <a:solidFill>
                  <a:srgbClr val="FFFFFF"/>
                </a:solidFill>
              </a:rPr>
              <a:t>Create your </a:t>
            </a:r>
            <a:r>
              <a:rPr lang="en" sz="1300">
                <a:solidFill>
                  <a:srgbClr val="869FB2"/>
                </a:solidFill>
              </a:rPr>
              <a:t>Story</a:t>
            </a:r>
            <a:r>
              <a:rPr lang="en" sz="1300">
                <a:solidFill>
                  <a:srgbClr val="FFFFFF"/>
                </a:solidFill>
              </a:rPr>
              <a:t> with our illustrated concepts. Choose the style you like the most, edit its colors, pick the background and layers you want to be visible and bring them to life with the animator panel. It will boost your presentation for sure! Check out</a:t>
            </a:r>
            <a:r>
              <a:rPr lang="en" sz="1300">
                <a:solidFill>
                  <a:srgbClr val="869FB2"/>
                </a:solidFill>
              </a:rPr>
              <a:t> h</a:t>
            </a:r>
            <a:r>
              <a:rPr lang="en" sz="1300">
                <a:solidFill>
                  <a:srgbClr val="869FB2"/>
                </a:solidFill>
                <a:uFill>
                  <a:noFill/>
                </a:uFill>
                <a:hlinkClick r:id="rId3">
                  <a:extLst>
                    <a:ext uri="{A12FA001-AC4F-418D-AE19-62706E023703}">
                      <ahyp:hlinkClr val="tx"/>
                    </a:ext>
                  </a:extLst>
                </a:hlinkClick>
              </a:rPr>
              <a:t>ow it works.</a:t>
            </a:r>
            <a:endParaRPr sz="1300">
              <a:solidFill>
                <a:srgbClr val="869FB2"/>
              </a:solidFill>
            </a:endParaRPr>
          </a:p>
        </p:txBody>
      </p:sp>
      <p:pic>
        <p:nvPicPr>
          <p:cNvPr id="1618" name="Google Shape;1618;p65"/>
          <p:cNvPicPr preferRelativeResize="0"/>
          <p:nvPr/>
        </p:nvPicPr>
        <p:blipFill rotWithShape="1">
          <a:blip r:embed="rId4">
            <a:alphaModFix/>
          </a:blip>
          <a:srcRect b="5116" l="2759" r="2749" t="5125"/>
          <a:stretch/>
        </p:blipFill>
        <p:spPr>
          <a:xfrm>
            <a:off x="922900" y="4097221"/>
            <a:ext cx="1803126" cy="1712892"/>
          </a:xfrm>
          <a:prstGeom prst="rect">
            <a:avLst/>
          </a:prstGeom>
          <a:noFill/>
          <a:ln>
            <a:noFill/>
          </a:ln>
        </p:spPr>
      </p:pic>
      <p:sp>
        <p:nvSpPr>
          <p:cNvPr id="1619" name="Google Shape;1619;p65"/>
          <p:cNvSpPr txBox="1"/>
          <p:nvPr/>
        </p:nvSpPr>
        <p:spPr>
          <a:xfrm>
            <a:off x="1245315" y="5680616"/>
            <a:ext cx="1158300" cy="289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1620" name="Google Shape;1620;p65"/>
          <p:cNvSpPr txBox="1"/>
          <p:nvPr/>
        </p:nvSpPr>
        <p:spPr>
          <a:xfrm>
            <a:off x="3150879" y="5680616"/>
            <a:ext cx="1158300" cy="289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1621" name="Google Shape;1621;p65"/>
          <p:cNvSpPr txBox="1"/>
          <p:nvPr/>
        </p:nvSpPr>
        <p:spPr>
          <a:xfrm>
            <a:off x="5011329" y="5680616"/>
            <a:ext cx="1158300" cy="289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1622" name="Google Shape;1622;p65"/>
          <p:cNvSpPr txBox="1"/>
          <p:nvPr/>
        </p:nvSpPr>
        <p:spPr>
          <a:xfrm>
            <a:off x="6871778" y="5680616"/>
            <a:ext cx="1158300" cy="289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1623" name="Google Shape;1623;p65"/>
          <p:cNvPicPr preferRelativeResize="0"/>
          <p:nvPr/>
        </p:nvPicPr>
        <p:blipFill rotWithShape="1">
          <a:blip r:embed="rId9">
            <a:alphaModFix/>
          </a:blip>
          <a:srcRect b="-2151" l="-4042" r="-4053" t="-5945"/>
          <a:stretch/>
        </p:blipFill>
        <p:spPr>
          <a:xfrm>
            <a:off x="2873580" y="3891025"/>
            <a:ext cx="1712896" cy="1712892"/>
          </a:xfrm>
          <a:prstGeom prst="rect">
            <a:avLst/>
          </a:prstGeom>
          <a:noFill/>
          <a:ln>
            <a:noFill/>
          </a:ln>
        </p:spPr>
      </p:pic>
      <p:pic>
        <p:nvPicPr>
          <p:cNvPr id="1624" name="Google Shape;1624;p65"/>
          <p:cNvPicPr preferRelativeResize="0"/>
          <p:nvPr/>
        </p:nvPicPr>
        <p:blipFill rotWithShape="1">
          <a:blip r:embed="rId10">
            <a:alphaModFix/>
          </a:blip>
          <a:srcRect b="6072" l="4069" r="4060" t="2057"/>
          <a:stretch/>
        </p:blipFill>
        <p:spPr>
          <a:xfrm>
            <a:off x="4734029" y="3970843"/>
            <a:ext cx="1712897" cy="1712892"/>
          </a:xfrm>
          <a:prstGeom prst="rect">
            <a:avLst/>
          </a:prstGeom>
          <a:noFill/>
          <a:ln>
            <a:noFill/>
          </a:ln>
        </p:spPr>
      </p:pic>
      <p:pic>
        <p:nvPicPr>
          <p:cNvPr id="1625" name="Google Shape;1625;p65"/>
          <p:cNvPicPr preferRelativeResize="0"/>
          <p:nvPr/>
        </p:nvPicPr>
        <p:blipFill rotWithShape="1">
          <a:blip r:embed="rId11">
            <a:alphaModFix/>
          </a:blip>
          <a:srcRect b="7415" l="3712" r="3703" t="0"/>
          <a:stretch/>
        </p:blipFill>
        <p:spPr>
          <a:xfrm>
            <a:off x="6594478" y="3970843"/>
            <a:ext cx="1712896" cy="1712892"/>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9" name="Shape 1629"/>
        <p:cNvGrpSpPr/>
        <p:nvPr/>
      </p:nvGrpSpPr>
      <p:grpSpPr>
        <a:xfrm>
          <a:off x="0" y="0"/>
          <a:ext cx="0" cy="0"/>
          <a:chOff x="0" y="0"/>
          <a:chExt cx="0" cy="0"/>
        </a:xfrm>
      </p:grpSpPr>
      <p:sp>
        <p:nvSpPr>
          <p:cNvPr id="1630" name="Google Shape;1630;p66"/>
          <p:cNvSpPr txBox="1"/>
          <p:nvPr/>
        </p:nvSpPr>
        <p:spPr>
          <a:xfrm>
            <a:off x="1068104" y="1556264"/>
            <a:ext cx="7047300" cy="1197600"/>
          </a:xfrm>
          <a:prstGeom prst="rect">
            <a:avLst/>
          </a:prstGeom>
          <a:noFill/>
          <a:ln>
            <a:noFill/>
          </a:ln>
        </p:spPr>
        <p:txBody>
          <a:bodyPr anchorCtr="0" anchor="ctr" bIns="101250" lIns="101250" spcFirstLastPara="1" rIns="101250" wrap="square" tIns="101250">
            <a:noAutofit/>
          </a:bodyPr>
          <a:lstStyle/>
          <a:p>
            <a:pPr indent="0" lvl="0" marL="0" rtl="0" algn="ctr">
              <a:lnSpc>
                <a:spcPct val="115000"/>
              </a:lnSpc>
              <a:spcBef>
                <a:spcPts val="0"/>
              </a:spcBef>
              <a:spcAft>
                <a:spcPts val="0"/>
              </a:spcAft>
              <a:buNone/>
            </a:pPr>
            <a:r>
              <a:rPr lang="en" sz="1200">
                <a:solidFill>
                  <a:srgbClr val="FFFFFF"/>
                </a:solidFill>
              </a:rPr>
              <a:t>You can easily</a:t>
            </a:r>
            <a:r>
              <a:rPr lang="en" sz="1200">
                <a:solidFill>
                  <a:srgbClr val="435D74"/>
                </a:solidFill>
              </a:rPr>
              <a:t> </a:t>
            </a:r>
            <a:r>
              <a:rPr lang="en" sz="1200">
                <a:solidFill>
                  <a:srgbClr val="869FB2"/>
                </a:solidFill>
              </a:rPr>
              <a:t>resize</a:t>
            </a:r>
            <a:r>
              <a:rPr lang="en" sz="1200">
                <a:solidFill>
                  <a:srgbClr val="435D74"/>
                </a:solidFill>
              </a:rPr>
              <a:t> </a:t>
            </a:r>
            <a:r>
              <a:rPr lang="en" sz="1200">
                <a:solidFill>
                  <a:srgbClr val="FFFFFF"/>
                </a:solidFill>
              </a:rPr>
              <a:t>these resources without losing quality. To</a:t>
            </a:r>
            <a:r>
              <a:rPr lang="en" sz="1200">
                <a:solidFill>
                  <a:srgbClr val="435D74"/>
                </a:solidFill>
              </a:rPr>
              <a:t> </a:t>
            </a:r>
            <a:r>
              <a:rPr lang="en" sz="1200">
                <a:solidFill>
                  <a:srgbClr val="869FB2"/>
                </a:solidFill>
              </a:rPr>
              <a:t>change the color</a:t>
            </a:r>
            <a:r>
              <a:rPr lang="en" sz="1200">
                <a:solidFill>
                  <a:srgbClr val="FFFFFF"/>
                </a:solidFill>
              </a:rPr>
              <a:t>, just ungroup the resource and click on the object you want to change. Then, click on the paint bucket and select the color you want. Group the resource again when you’re done. You can also look for more </a:t>
            </a:r>
            <a:r>
              <a:rPr lang="en" sz="1200">
                <a:solidFill>
                  <a:srgbClr val="869FB2"/>
                </a:solidFill>
                <a:uFill>
                  <a:noFill/>
                </a:uFill>
                <a:hlinkClick r:id="rId3">
                  <a:extLst>
                    <a:ext uri="{A12FA001-AC4F-418D-AE19-62706E023703}">
                      <ahyp:hlinkClr val="tx"/>
                    </a:ext>
                  </a:extLst>
                </a:hlinkClick>
              </a:rPr>
              <a:t>infographics</a:t>
            </a:r>
            <a:r>
              <a:rPr lang="en" sz="1200">
                <a:solidFill>
                  <a:srgbClr val="FFFFFF"/>
                </a:solidFill>
              </a:rPr>
              <a:t> on Slidesgo.</a:t>
            </a:r>
            <a:endParaRPr sz="1200">
              <a:solidFill>
                <a:srgbClr val="FFFFFF"/>
              </a:solidFill>
            </a:endParaRPr>
          </a:p>
        </p:txBody>
      </p:sp>
      <p:sp>
        <p:nvSpPr>
          <p:cNvPr id="1631" name="Google Shape;1631;p66"/>
          <p:cNvSpPr txBox="1"/>
          <p:nvPr>
            <p:ph idx="4294967295" type="title"/>
          </p:nvPr>
        </p:nvSpPr>
        <p:spPr>
          <a:xfrm>
            <a:off x="1068100" y="601527"/>
            <a:ext cx="7047300" cy="643200"/>
          </a:xfrm>
          <a:prstGeom prst="rect">
            <a:avLst/>
          </a:prstGeom>
        </p:spPr>
        <p:txBody>
          <a:bodyPr anchorCtr="0" anchor="t" bIns="101250" lIns="101250" spcFirstLastPara="1" rIns="101250" wrap="square" tIns="101250">
            <a:noAutofit/>
          </a:bodyPr>
          <a:lstStyle/>
          <a:p>
            <a:pPr indent="0" lvl="0" marL="0" rtl="0" algn="ctr">
              <a:spcBef>
                <a:spcPts val="0"/>
              </a:spcBef>
              <a:spcAft>
                <a:spcPts val="0"/>
              </a:spcAft>
              <a:buClr>
                <a:schemeClr val="dk1"/>
              </a:buClr>
              <a:buSzPts val="12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200"/>
              <a:buFont typeface="Arial"/>
              <a:buNone/>
            </a:pPr>
            <a:r>
              <a:t/>
            </a:r>
            <a:endParaRPr>
              <a:latin typeface="Arial"/>
              <a:ea typeface="Arial"/>
              <a:cs typeface="Arial"/>
              <a:sym typeface="Arial"/>
            </a:endParaRPr>
          </a:p>
        </p:txBody>
      </p:sp>
      <p:grpSp>
        <p:nvGrpSpPr>
          <p:cNvPr id="1632" name="Google Shape;1632;p66"/>
          <p:cNvGrpSpPr/>
          <p:nvPr/>
        </p:nvGrpSpPr>
        <p:grpSpPr>
          <a:xfrm>
            <a:off x="5137403" y="4172921"/>
            <a:ext cx="491803" cy="606350"/>
            <a:chOff x="4727025" y="1332775"/>
            <a:chExt cx="59900" cy="69625"/>
          </a:xfrm>
        </p:grpSpPr>
        <p:sp>
          <p:nvSpPr>
            <p:cNvPr id="1633" name="Google Shape;1633;p6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34" name="Google Shape;1634;p6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35" name="Google Shape;1635;p66"/>
          <p:cNvGrpSpPr/>
          <p:nvPr/>
        </p:nvGrpSpPr>
        <p:grpSpPr>
          <a:xfrm>
            <a:off x="5773712" y="3324482"/>
            <a:ext cx="576165" cy="612664"/>
            <a:chOff x="4820425" y="1329900"/>
            <a:chExt cx="70175" cy="70350"/>
          </a:xfrm>
        </p:grpSpPr>
        <p:sp>
          <p:nvSpPr>
            <p:cNvPr id="1636" name="Google Shape;1636;p6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37" name="Google Shape;1637;p6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38" name="Google Shape;1638;p6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39" name="Google Shape;1639;p6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40" name="Google Shape;1640;p66"/>
          <p:cNvGrpSpPr/>
          <p:nvPr/>
        </p:nvGrpSpPr>
        <p:grpSpPr>
          <a:xfrm>
            <a:off x="6423203" y="3329437"/>
            <a:ext cx="604080" cy="587191"/>
            <a:chOff x="4903200" y="1331525"/>
            <a:chExt cx="73575" cy="67425"/>
          </a:xfrm>
        </p:grpSpPr>
        <p:sp>
          <p:nvSpPr>
            <p:cNvPr id="1641" name="Google Shape;1641;p6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42" name="Google Shape;1642;p6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43" name="Google Shape;1643;p66"/>
          <p:cNvGrpSpPr/>
          <p:nvPr/>
        </p:nvGrpSpPr>
        <p:grpSpPr>
          <a:xfrm>
            <a:off x="5759036" y="4165192"/>
            <a:ext cx="605517" cy="621808"/>
            <a:chOff x="4815575" y="1416800"/>
            <a:chExt cx="73750" cy="71400"/>
          </a:xfrm>
        </p:grpSpPr>
        <p:sp>
          <p:nvSpPr>
            <p:cNvPr id="1644" name="Google Shape;1644;p6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45" name="Google Shape;1645;p6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46" name="Google Shape;1646;p6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47" name="Google Shape;1647;p66"/>
          <p:cNvGrpSpPr/>
          <p:nvPr/>
        </p:nvGrpSpPr>
        <p:grpSpPr>
          <a:xfrm>
            <a:off x="6417250" y="4198394"/>
            <a:ext cx="611675" cy="555404"/>
            <a:chOff x="4902475" y="1418875"/>
            <a:chExt cx="74500" cy="63775"/>
          </a:xfrm>
        </p:grpSpPr>
        <p:sp>
          <p:nvSpPr>
            <p:cNvPr id="1648" name="Google Shape;1648;p6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49" name="Google Shape;1649;p6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50" name="Google Shape;1650;p66"/>
          <p:cNvGrpSpPr/>
          <p:nvPr/>
        </p:nvGrpSpPr>
        <p:grpSpPr>
          <a:xfrm>
            <a:off x="5769401" y="4987118"/>
            <a:ext cx="584786" cy="623768"/>
            <a:chOff x="4818100" y="1507675"/>
            <a:chExt cx="71225" cy="71625"/>
          </a:xfrm>
        </p:grpSpPr>
        <p:sp>
          <p:nvSpPr>
            <p:cNvPr id="1651" name="Google Shape;1651;p6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52" name="Google Shape;1652;p6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53" name="Google Shape;1653;p6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54" name="Google Shape;1654;p6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55" name="Google Shape;1655;p66"/>
          <p:cNvGrpSpPr/>
          <p:nvPr/>
        </p:nvGrpSpPr>
        <p:grpSpPr>
          <a:xfrm>
            <a:off x="5057557" y="4990924"/>
            <a:ext cx="651495" cy="647282"/>
            <a:chOff x="4721450" y="1509475"/>
            <a:chExt cx="79350" cy="74325"/>
          </a:xfrm>
        </p:grpSpPr>
        <p:sp>
          <p:nvSpPr>
            <p:cNvPr id="1656" name="Google Shape;1656;p6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57" name="Google Shape;1657;p6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58" name="Google Shape;1658;p6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59" name="Google Shape;1659;p6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60" name="Google Shape;1660;p66"/>
          <p:cNvGrpSpPr/>
          <p:nvPr/>
        </p:nvGrpSpPr>
        <p:grpSpPr>
          <a:xfrm>
            <a:off x="6452760" y="4973950"/>
            <a:ext cx="577602" cy="618978"/>
            <a:chOff x="4906800" y="1507500"/>
            <a:chExt cx="70350" cy="71075"/>
          </a:xfrm>
        </p:grpSpPr>
        <p:sp>
          <p:nvSpPr>
            <p:cNvPr id="1661" name="Google Shape;1661;p6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62" name="Google Shape;1662;p6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63" name="Google Shape;1663;p6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64" name="Google Shape;1664;p6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65" name="Google Shape;1665;p6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66" name="Google Shape;1666;p66"/>
          <p:cNvGrpSpPr/>
          <p:nvPr/>
        </p:nvGrpSpPr>
        <p:grpSpPr>
          <a:xfrm>
            <a:off x="4418106" y="3353854"/>
            <a:ext cx="537044" cy="569678"/>
            <a:chOff x="3736598" y="2170606"/>
            <a:chExt cx="404889" cy="404889"/>
          </a:xfrm>
        </p:grpSpPr>
        <p:sp>
          <p:nvSpPr>
            <p:cNvPr id="1667" name="Google Shape;1667;p6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68" name="Google Shape;1668;p6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69" name="Google Shape;1669;p6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70" name="Google Shape;1670;p6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71" name="Google Shape;1671;p66"/>
          <p:cNvGrpSpPr/>
          <p:nvPr/>
        </p:nvGrpSpPr>
        <p:grpSpPr>
          <a:xfrm>
            <a:off x="3658123" y="3353961"/>
            <a:ext cx="608645" cy="569465"/>
            <a:chOff x="3161917" y="2170682"/>
            <a:chExt cx="458870" cy="404737"/>
          </a:xfrm>
        </p:grpSpPr>
        <p:sp>
          <p:nvSpPr>
            <p:cNvPr id="1672" name="Google Shape;1672;p6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73" name="Google Shape;1673;p6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74" name="Google Shape;1674;p6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75" name="Google Shape;1675;p66"/>
          <p:cNvGrpSpPr/>
          <p:nvPr/>
        </p:nvGrpSpPr>
        <p:grpSpPr>
          <a:xfrm>
            <a:off x="3681994" y="4191368"/>
            <a:ext cx="560903" cy="569710"/>
            <a:chOff x="3179914" y="2889488"/>
            <a:chExt cx="422876" cy="404911"/>
          </a:xfrm>
        </p:grpSpPr>
        <p:sp>
          <p:nvSpPr>
            <p:cNvPr id="1676" name="Google Shape;1676;p6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77" name="Google Shape;1677;p6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78" name="Google Shape;1678;p6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79" name="Google Shape;1679;p6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80" name="Google Shape;1680;p6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81" name="Google Shape;1681;p6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82" name="Google Shape;1682;p66"/>
          <p:cNvGrpSpPr/>
          <p:nvPr/>
        </p:nvGrpSpPr>
        <p:grpSpPr>
          <a:xfrm>
            <a:off x="4408646" y="4191322"/>
            <a:ext cx="555964" cy="569803"/>
            <a:chOff x="3729467" y="2889422"/>
            <a:chExt cx="419153" cy="404977"/>
          </a:xfrm>
        </p:grpSpPr>
        <p:sp>
          <p:nvSpPr>
            <p:cNvPr id="1683" name="Google Shape;1683;p6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84" name="Google Shape;1684;p6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85" name="Google Shape;1685;p6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86" name="Google Shape;1686;p6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87" name="Google Shape;1687;p6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88" name="Google Shape;1688;p6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89" name="Google Shape;1689;p6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90" name="Google Shape;1690;p66"/>
          <p:cNvGrpSpPr/>
          <p:nvPr/>
        </p:nvGrpSpPr>
        <p:grpSpPr>
          <a:xfrm>
            <a:off x="1855086" y="4569207"/>
            <a:ext cx="1001032" cy="148064"/>
            <a:chOff x="4411970" y="2962952"/>
            <a:chExt cx="706544" cy="104212"/>
          </a:xfrm>
        </p:grpSpPr>
        <p:sp>
          <p:nvSpPr>
            <p:cNvPr id="1691" name="Google Shape;1691;p6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92" name="Google Shape;1692;p6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93" name="Google Shape;1693;p6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94" name="Google Shape;1694;p6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95" name="Google Shape;1695;p66"/>
          <p:cNvGrpSpPr/>
          <p:nvPr/>
        </p:nvGrpSpPr>
        <p:grpSpPr>
          <a:xfrm>
            <a:off x="1854741" y="4123987"/>
            <a:ext cx="995593" cy="318066"/>
            <a:chOff x="4411970" y="2726085"/>
            <a:chExt cx="643107" cy="193659"/>
          </a:xfrm>
        </p:grpSpPr>
        <p:sp>
          <p:nvSpPr>
            <p:cNvPr id="1696" name="Google Shape;1696;p6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97" name="Google Shape;1697;p6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698" name="Google Shape;1698;p6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699" name="Google Shape;1699;p66"/>
          <p:cNvGrpSpPr/>
          <p:nvPr/>
        </p:nvGrpSpPr>
        <p:grpSpPr>
          <a:xfrm>
            <a:off x="826566" y="4403747"/>
            <a:ext cx="841435" cy="277823"/>
            <a:chOff x="4411970" y="4340222"/>
            <a:chExt cx="779467" cy="242683"/>
          </a:xfrm>
        </p:grpSpPr>
        <p:sp>
          <p:nvSpPr>
            <p:cNvPr id="1700" name="Google Shape;1700;p6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01" name="Google Shape;1701;p6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02" name="Google Shape;1702;p6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03" name="Google Shape;1703;p66"/>
          <p:cNvGrpSpPr/>
          <p:nvPr/>
        </p:nvGrpSpPr>
        <p:grpSpPr>
          <a:xfrm>
            <a:off x="1854917" y="3758929"/>
            <a:ext cx="1000807" cy="237828"/>
            <a:chOff x="4411970" y="2468674"/>
            <a:chExt cx="747317" cy="167425"/>
          </a:xfrm>
        </p:grpSpPr>
        <p:sp>
          <p:nvSpPr>
            <p:cNvPr id="1704" name="Google Shape;1704;p6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05" name="Google Shape;1705;p6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sp>
        <p:nvSpPr>
          <p:cNvPr id="1706" name="Google Shape;1706;p66"/>
          <p:cNvSpPr/>
          <p:nvPr/>
        </p:nvSpPr>
        <p:spPr>
          <a:xfrm>
            <a:off x="824932" y="4094116"/>
            <a:ext cx="840571" cy="212262"/>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nvGrpSpPr>
          <p:cNvPr id="1707" name="Google Shape;1707;p66"/>
          <p:cNvGrpSpPr/>
          <p:nvPr/>
        </p:nvGrpSpPr>
        <p:grpSpPr>
          <a:xfrm>
            <a:off x="825860" y="3347029"/>
            <a:ext cx="2031408" cy="229652"/>
            <a:chOff x="6336019" y="3733725"/>
            <a:chExt cx="2566206" cy="351310"/>
          </a:xfrm>
        </p:grpSpPr>
        <p:sp>
          <p:nvSpPr>
            <p:cNvPr id="1708" name="Google Shape;1708;p6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sz="1200"/>
            </a:p>
          </p:txBody>
        </p:sp>
        <p:sp>
          <p:nvSpPr>
            <p:cNvPr id="1709" name="Google Shape;1709;p6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10" name="Google Shape;1710;p6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11" name="Google Shape;1711;p6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12" name="Google Shape;1712;p66"/>
          <p:cNvGrpSpPr/>
          <p:nvPr/>
        </p:nvGrpSpPr>
        <p:grpSpPr>
          <a:xfrm>
            <a:off x="1854550" y="5123964"/>
            <a:ext cx="981446" cy="168493"/>
            <a:chOff x="4404545" y="3301592"/>
            <a:chExt cx="782403" cy="129272"/>
          </a:xfrm>
        </p:grpSpPr>
        <p:sp>
          <p:nvSpPr>
            <p:cNvPr id="1713" name="Google Shape;1713;p6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14" name="Google Shape;1714;p6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15" name="Google Shape;1715;p66"/>
          <p:cNvGrpSpPr/>
          <p:nvPr/>
        </p:nvGrpSpPr>
        <p:grpSpPr>
          <a:xfrm>
            <a:off x="1854835" y="4843875"/>
            <a:ext cx="997783" cy="153015"/>
            <a:chOff x="4411970" y="3131459"/>
            <a:chExt cx="710520" cy="117397"/>
          </a:xfrm>
        </p:grpSpPr>
        <p:sp>
          <p:nvSpPr>
            <p:cNvPr id="1716" name="Google Shape;1716;p6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17" name="Google Shape;1717;p6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sp>
        <p:nvSpPr>
          <p:cNvPr descr="Timeline background shape" id="1718" name="Google Shape;1718;p66"/>
          <p:cNvSpPr/>
          <p:nvPr/>
        </p:nvSpPr>
        <p:spPr>
          <a:xfrm>
            <a:off x="1854859" y="5419742"/>
            <a:ext cx="995700" cy="1683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nvGrpSpPr>
          <p:cNvPr id="1719" name="Google Shape;1719;p66"/>
          <p:cNvGrpSpPr/>
          <p:nvPr/>
        </p:nvGrpSpPr>
        <p:grpSpPr>
          <a:xfrm>
            <a:off x="818043" y="4762291"/>
            <a:ext cx="854250" cy="504825"/>
            <a:chOff x="4411970" y="1801825"/>
            <a:chExt cx="734586" cy="409262"/>
          </a:xfrm>
        </p:grpSpPr>
        <p:sp>
          <p:nvSpPr>
            <p:cNvPr id="1720" name="Google Shape;1720;p6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21" name="Google Shape;1721;p6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22" name="Google Shape;1722;p66"/>
          <p:cNvGrpSpPr/>
          <p:nvPr/>
        </p:nvGrpSpPr>
        <p:grpSpPr>
          <a:xfrm>
            <a:off x="3000798" y="3351698"/>
            <a:ext cx="540772" cy="573568"/>
            <a:chOff x="5681300" y="2527788"/>
            <a:chExt cx="805800" cy="805800"/>
          </a:xfrm>
        </p:grpSpPr>
        <p:sp>
          <p:nvSpPr>
            <p:cNvPr id="1723" name="Google Shape;1723;p6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24" name="Google Shape;1724;p6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25" name="Google Shape;1725;p66"/>
          <p:cNvGrpSpPr/>
          <p:nvPr/>
        </p:nvGrpSpPr>
        <p:grpSpPr>
          <a:xfrm>
            <a:off x="2994748" y="4182908"/>
            <a:ext cx="552702" cy="586199"/>
            <a:chOff x="4049800" y="640400"/>
            <a:chExt cx="858900" cy="858900"/>
          </a:xfrm>
        </p:grpSpPr>
        <p:sp>
          <p:nvSpPr>
            <p:cNvPr id="1726" name="Google Shape;1726;p6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sz="1200"/>
            </a:p>
          </p:txBody>
        </p:sp>
        <p:sp>
          <p:nvSpPr>
            <p:cNvPr id="1727" name="Google Shape;1727;p6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sz="1200"/>
            </a:p>
          </p:txBody>
        </p:sp>
      </p:grpSp>
      <p:grpSp>
        <p:nvGrpSpPr>
          <p:cNvPr id="1728" name="Google Shape;1728;p66"/>
          <p:cNvGrpSpPr/>
          <p:nvPr/>
        </p:nvGrpSpPr>
        <p:grpSpPr>
          <a:xfrm>
            <a:off x="2917535" y="4928347"/>
            <a:ext cx="707251" cy="750217"/>
            <a:chOff x="5080188" y="927900"/>
            <a:chExt cx="961200" cy="961200"/>
          </a:xfrm>
        </p:grpSpPr>
        <p:sp>
          <p:nvSpPr>
            <p:cNvPr id="1729" name="Google Shape;1729;p6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30" name="Google Shape;1730;p6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31" name="Google Shape;1731;p6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32" name="Google Shape;1732;p6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33" name="Google Shape;1733;p6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34" name="Google Shape;1734;p6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35" name="Google Shape;1735;p6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36" name="Google Shape;1736;p6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37" name="Google Shape;1737;p66"/>
          <p:cNvGrpSpPr/>
          <p:nvPr/>
        </p:nvGrpSpPr>
        <p:grpSpPr>
          <a:xfrm>
            <a:off x="4435526" y="5034801"/>
            <a:ext cx="524375" cy="554436"/>
            <a:chOff x="6039282" y="1042577"/>
            <a:chExt cx="734315" cy="731929"/>
          </a:xfrm>
        </p:grpSpPr>
        <p:sp>
          <p:nvSpPr>
            <p:cNvPr id="1738" name="Google Shape;1738;p6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39" name="Google Shape;1739;p6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40" name="Google Shape;1740;p6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41" name="Google Shape;1741;p6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sz="1200"/>
            </a:p>
          </p:txBody>
        </p:sp>
        <p:sp>
          <p:nvSpPr>
            <p:cNvPr id="1742" name="Google Shape;1742;p6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43" name="Google Shape;1743;p6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44" name="Google Shape;1744;p6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45" name="Google Shape;1745;p6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46" name="Google Shape;1746;p6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47" name="Google Shape;1747;p6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48" name="Google Shape;1748;p6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49" name="Google Shape;1749;p6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50" name="Google Shape;1750;p6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51" name="Google Shape;1751;p6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52" name="Google Shape;1752;p6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53" name="Google Shape;1753;p6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54" name="Google Shape;1754;p6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55" name="Google Shape;1755;p6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56" name="Google Shape;1756;p6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57" name="Google Shape;1757;p6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58" name="Google Shape;1758;p6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59" name="Google Shape;1759;p66"/>
          <p:cNvGrpSpPr/>
          <p:nvPr/>
        </p:nvGrpSpPr>
        <p:grpSpPr>
          <a:xfrm>
            <a:off x="5070259" y="3307331"/>
            <a:ext cx="588695" cy="662230"/>
            <a:chOff x="1825800" y="1651625"/>
            <a:chExt cx="539989" cy="571775"/>
          </a:xfrm>
        </p:grpSpPr>
        <p:sp>
          <p:nvSpPr>
            <p:cNvPr id="1760" name="Google Shape;1760;p6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61" name="Google Shape;1761;p6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62" name="Google Shape;1762;p6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63" name="Google Shape;1763;p6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64" name="Google Shape;1764;p66"/>
          <p:cNvGrpSpPr/>
          <p:nvPr/>
        </p:nvGrpSpPr>
        <p:grpSpPr>
          <a:xfrm>
            <a:off x="3696452" y="5019903"/>
            <a:ext cx="526924" cy="558731"/>
            <a:chOff x="1897577" y="2802432"/>
            <a:chExt cx="492176" cy="492014"/>
          </a:xfrm>
        </p:grpSpPr>
        <p:sp>
          <p:nvSpPr>
            <p:cNvPr id="1765" name="Google Shape;1765;p6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66" name="Google Shape;1766;p6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67" name="Google Shape;1767;p6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68" name="Google Shape;1768;p6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69" name="Google Shape;1769;p6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70" name="Google Shape;1770;p6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71" name="Google Shape;1771;p6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72" name="Google Shape;1772;p6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73" name="Google Shape;1773;p6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74" name="Google Shape;1774;p6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75" name="Google Shape;1775;p6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76" name="Google Shape;1776;p6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77" name="Google Shape;1777;p66"/>
          <p:cNvGrpSpPr/>
          <p:nvPr/>
        </p:nvGrpSpPr>
        <p:grpSpPr>
          <a:xfrm>
            <a:off x="825592" y="5364272"/>
            <a:ext cx="839099" cy="220890"/>
            <a:chOff x="2013045" y="4813233"/>
            <a:chExt cx="921986" cy="228854"/>
          </a:xfrm>
        </p:grpSpPr>
        <p:sp>
          <p:nvSpPr>
            <p:cNvPr id="1778" name="Google Shape;1778;p6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79" name="Google Shape;1779;p6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80" name="Google Shape;1780;p66"/>
          <p:cNvGrpSpPr/>
          <p:nvPr/>
        </p:nvGrpSpPr>
        <p:grpSpPr>
          <a:xfrm>
            <a:off x="834447" y="3700442"/>
            <a:ext cx="821735" cy="296912"/>
            <a:chOff x="1046767" y="4756633"/>
            <a:chExt cx="859646" cy="292841"/>
          </a:xfrm>
        </p:grpSpPr>
        <p:sp>
          <p:nvSpPr>
            <p:cNvPr id="1781" name="Google Shape;1781;p6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82" name="Google Shape;1782;p6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83" name="Google Shape;1783;p6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sp>
        <p:nvSpPr>
          <p:cNvPr id="1784" name="Google Shape;1784;p66"/>
          <p:cNvSpPr/>
          <p:nvPr/>
        </p:nvSpPr>
        <p:spPr>
          <a:xfrm>
            <a:off x="7505691" y="3364442"/>
            <a:ext cx="192254" cy="103394"/>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85" name="Google Shape;1785;p66"/>
          <p:cNvSpPr/>
          <p:nvPr/>
        </p:nvSpPr>
        <p:spPr>
          <a:xfrm>
            <a:off x="7194048" y="3345087"/>
            <a:ext cx="178111" cy="142100"/>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86" name="Google Shape;1786;p66"/>
          <p:cNvSpPr/>
          <p:nvPr/>
        </p:nvSpPr>
        <p:spPr>
          <a:xfrm>
            <a:off x="7839314" y="3352186"/>
            <a:ext cx="174007" cy="128439"/>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87" name="Google Shape;1787;p66"/>
          <p:cNvSpPr/>
          <p:nvPr/>
        </p:nvSpPr>
        <p:spPr>
          <a:xfrm>
            <a:off x="8144900" y="3345087"/>
            <a:ext cx="169903" cy="142100"/>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nvGrpSpPr>
          <p:cNvPr id="1788" name="Google Shape;1788;p66"/>
          <p:cNvGrpSpPr/>
          <p:nvPr/>
        </p:nvGrpSpPr>
        <p:grpSpPr>
          <a:xfrm>
            <a:off x="7196649" y="3584236"/>
            <a:ext cx="172618" cy="155627"/>
            <a:chOff x="4660325" y="1866850"/>
            <a:chExt cx="68350" cy="58100"/>
          </a:xfrm>
        </p:grpSpPr>
        <p:sp>
          <p:nvSpPr>
            <p:cNvPr id="1789" name="Google Shape;1789;p6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90" name="Google Shape;1790;p6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91" name="Google Shape;1791;p66"/>
          <p:cNvGrpSpPr/>
          <p:nvPr/>
        </p:nvGrpSpPr>
        <p:grpSpPr>
          <a:xfrm>
            <a:off x="7517412" y="3612528"/>
            <a:ext cx="168514" cy="99041"/>
            <a:chOff x="4791775" y="1877500"/>
            <a:chExt cx="66725" cy="36975"/>
          </a:xfrm>
        </p:grpSpPr>
        <p:sp>
          <p:nvSpPr>
            <p:cNvPr id="1792" name="Google Shape;1792;p6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93" name="Google Shape;1793;p6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94" name="Google Shape;1794;p66"/>
          <p:cNvGrpSpPr/>
          <p:nvPr/>
        </p:nvGrpSpPr>
        <p:grpSpPr>
          <a:xfrm>
            <a:off x="7850999" y="3612528"/>
            <a:ext cx="150330" cy="99041"/>
            <a:chOff x="4923925" y="1877500"/>
            <a:chExt cx="59525" cy="36975"/>
          </a:xfrm>
        </p:grpSpPr>
        <p:sp>
          <p:nvSpPr>
            <p:cNvPr id="1795" name="Google Shape;1795;p6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96" name="Google Shape;1796;p6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797" name="Google Shape;1797;p66"/>
          <p:cNvGrpSpPr/>
          <p:nvPr/>
        </p:nvGrpSpPr>
        <p:grpSpPr>
          <a:xfrm>
            <a:off x="8156360" y="3592941"/>
            <a:ext cx="146668" cy="138216"/>
            <a:chOff x="5058450" y="1870100"/>
            <a:chExt cx="58075" cy="51600"/>
          </a:xfrm>
        </p:grpSpPr>
        <p:sp>
          <p:nvSpPr>
            <p:cNvPr id="1798" name="Google Shape;1798;p6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799" name="Google Shape;1799;p6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00" name="Google Shape;1800;p66"/>
          <p:cNvGrpSpPr/>
          <p:nvPr/>
        </p:nvGrpSpPr>
        <p:grpSpPr>
          <a:xfrm>
            <a:off x="7549264" y="4057530"/>
            <a:ext cx="104808" cy="118394"/>
            <a:chOff x="4811425" y="2065025"/>
            <a:chExt cx="41500" cy="44200"/>
          </a:xfrm>
        </p:grpSpPr>
        <p:sp>
          <p:nvSpPr>
            <p:cNvPr id="1801" name="Google Shape;1801;p6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02" name="Google Shape;1802;p6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03" name="Google Shape;1803;p66"/>
          <p:cNvGrpSpPr/>
          <p:nvPr/>
        </p:nvGrpSpPr>
        <p:grpSpPr>
          <a:xfrm>
            <a:off x="7852496" y="4057765"/>
            <a:ext cx="125328" cy="117925"/>
            <a:chOff x="4929875" y="2065025"/>
            <a:chExt cx="49625" cy="44025"/>
          </a:xfrm>
        </p:grpSpPr>
        <p:sp>
          <p:nvSpPr>
            <p:cNvPr id="1804" name="Google Shape;1804;p6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05" name="Google Shape;1805;p6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06" name="Google Shape;1806;p66"/>
          <p:cNvGrpSpPr/>
          <p:nvPr/>
        </p:nvGrpSpPr>
        <p:grpSpPr>
          <a:xfrm>
            <a:off x="8193295" y="4061080"/>
            <a:ext cx="72798" cy="111296"/>
            <a:chOff x="5083925" y="2066350"/>
            <a:chExt cx="28825" cy="41550"/>
          </a:xfrm>
        </p:grpSpPr>
        <p:sp>
          <p:nvSpPr>
            <p:cNvPr id="1807" name="Google Shape;1807;p6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08" name="Google Shape;1808;p6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09" name="Google Shape;1809;p66"/>
          <p:cNvGrpSpPr/>
          <p:nvPr/>
        </p:nvGrpSpPr>
        <p:grpSpPr>
          <a:xfrm>
            <a:off x="7189104" y="4078290"/>
            <a:ext cx="187708" cy="76876"/>
            <a:chOff x="4659775" y="2072775"/>
            <a:chExt cx="74325" cy="28700"/>
          </a:xfrm>
        </p:grpSpPr>
        <p:sp>
          <p:nvSpPr>
            <p:cNvPr id="1810" name="Google Shape;1810;p6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11" name="Google Shape;1811;p6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12" name="Google Shape;1812;p6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13" name="Google Shape;1813;p66"/>
          <p:cNvGrpSpPr/>
          <p:nvPr/>
        </p:nvGrpSpPr>
        <p:grpSpPr>
          <a:xfrm>
            <a:off x="8142924" y="3847940"/>
            <a:ext cx="173565" cy="98104"/>
            <a:chOff x="4662475" y="1976500"/>
            <a:chExt cx="68725" cy="36625"/>
          </a:xfrm>
        </p:grpSpPr>
        <p:sp>
          <p:nvSpPr>
            <p:cNvPr id="1814" name="Google Shape;1814;p6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15" name="Google Shape;1815;p6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16" name="Google Shape;1816;p6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17" name="Google Shape;1817;p66"/>
          <p:cNvGrpSpPr/>
          <p:nvPr/>
        </p:nvGrpSpPr>
        <p:grpSpPr>
          <a:xfrm>
            <a:off x="7828630" y="3851724"/>
            <a:ext cx="173060" cy="90537"/>
            <a:chOff x="4920150" y="1977875"/>
            <a:chExt cx="68525" cy="33800"/>
          </a:xfrm>
        </p:grpSpPr>
        <p:sp>
          <p:nvSpPr>
            <p:cNvPr id="1818" name="Google Shape;1818;p6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19" name="Google Shape;1819;p6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20" name="Google Shape;1820;p6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21" name="Google Shape;1821;p66"/>
          <p:cNvGrpSpPr/>
          <p:nvPr/>
        </p:nvGrpSpPr>
        <p:grpSpPr>
          <a:xfrm>
            <a:off x="7218053" y="4295977"/>
            <a:ext cx="129811" cy="140626"/>
            <a:chOff x="4676550" y="2160575"/>
            <a:chExt cx="51400" cy="52500"/>
          </a:xfrm>
        </p:grpSpPr>
        <p:sp>
          <p:nvSpPr>
            <p:cNvPr id="1822" name="Google Shape;1822;p6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23" name="Google Shape;1823;p6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24" name="Google Shape;1824;p6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25" name="Google Shape;1825;p66"/>
          <p:cNvGrpSpPr/>
          <p:nvPr/>
        </p:nvGrpSpPr>
        <p:grpSpPr>
          <a:xfrm>
            <a:off x="7526283" y="4303711"/>
            <a:ext cx="150772" cy="125158"/>
            <a:chOff x="4768325" y="2163475"/>
            <a:chExt cx="59700" cy="46725"/>
          </a:xfrm>
        </p:grpSpPr>
        <p:sp>
          <p:nvSpPr>
            <p:cNvPr id="1826" name="Google Shape;1826;p6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27" name="Google Shape;1827;p6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sp>
        <p:nvSpPr>
          <p:cNvPr id="1828" name="Google Shape;1828;p66"/>
          <p:cNvSpPr/>
          <p:nvPr/>
        </p:nvSpPr>
        <p:spPr>
          <a:xfrm>
            <a:off x="7870644" y="4294439"/>
            <a:ext cx="89340" cy="14384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29" name="Google Shape;1829;p66"/>
          <p:cNvSpPr/>
          <p:nvPr/>
        </p:nvSpPr>
        <p:spPr>
          <a:xfrm>
            <a:off x="8153077" y="5402105"/>
            <a:ext cx="153550" cy="179265"/>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30" name="Google Shape;1830;p66"/>
          <p:cNvSpPr/>
          <p:nvPr/>
        </p:nvSpPr>
        <p:spPr>
          <a:xfrm>
            <a:off x="7221355" y="4553246"/>
            <a:ext cx="123497" cy="179734"/>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31" name="Google Shape;1831;p66"/>
          <p:cNvSpPr/>
          <p:nvPr/>
        </p:nvSpPr>
        <p:spPr>
          <a:xfrm>
            <a:off x="7188144" y="5419516"/>
            <a:ext cx="189918" cy="144444"/>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32" name="Google Shape;1832;p66"/>
          <p:cNvSpPr/>
          <p:nvPr/>
        </p:nvSpPr>
        <p:spPr>
          <a:xfrm>
            <a:off x="7206107" y="4849390"/>
            <a:ext cx="153992" cy="123751"/>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33" name="Google Shape;1833;p66"/>
          <p:cNvSpPr/>
          <p:nvPr/>
        </p:nvSpPr>
        <p:spPr>
          <a:xfrm>
            <a:off x="7863257" y="4829501"/>
            <a:ext cx="104114" cy="163529"/>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nvGrpSpPr>
          <p:cNvPr id="1834" name="Google Shape;1834;p66"/>
          <p:cNvGrpSpPr/>
          <p:nvPr/>
        </p:nvGrpSpPr>
        <p:grpSpPr>
          <a:xfrm>
            <a:off x="7543204" y="4584279"/>
            <a:ext cx="116931" cy="117524"/>
            <a:chOff x="4768575" y="2253950"/>
            <a:chExt cx="46300" cy="43875"/>
          </a:xfrm>
        </p:grpSpPr>
        <p:sp>
          <p:nvSpPr>
            <p:cNvPr id="1835" name="Google Shape;1835;p6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36" name="Google Shape;1836;p6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37" name="Google Shape;1837;p66"/>
          <p:cNvGrpSpPr/>
          <p:nvPr/>
        </p:nvGrpSpPr>
        <p:grpSpPr>
          <a:xfrm>
            <a:off x="7853884" y="5122140"/>
            <a:ext cx="122550" cy="160850"/>
            <a:chOff x="4960900" y="2433225"/>
            <a:chExt cx="48525" cy="60050"/>
          </a:xfrm>
        </p:grpSpPr>
        <p:sp>
          <p:nvSpPr>
            <p:cNvPr id="1838" name="Google Shape;1838;p6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39" name="Google Shape;1839;p6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40" name="Google Shape;1840;p66"/>
          <p:cNvGrpSpPr/>
          <p:nvPr/>
        </p:nvGrpSpPr>
        <p:grpSpPr>
          <a:xfrm>
            <a:off x="7530953" y="5412571"/>
            <a:ext cx="141428" cy="158171"/>
            <a:chOff x="4854075" y="2527625"/>
            <a:chExt cx="56000" cy="59050"/>
          </a:xfrm>
        </p:grpSpPr>
        <p:sp>
          <p:nvSpPr>
            <p:cNvPr id="1841" name="Google Shape;1841;p6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42" name="Google Shape;1842;p6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sp>
        <p:nvSpPr>
          <p:cNvPr id="1843" name="Google Shape;1843;p66"/>
          <p:cNvSpPr/>
          <p:nvPr/>
        </p:nvSpPr>
        <p:spPr>
          <a:xfrm>
            <a:off x="7546920" y="5129685"/>
            <a:ext cx="109796" cy="145917"/>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44" name="Google Shape;1844;p66"/>
          <p:cNvSpPr/>
          <p:nvPr/>
        </p:nvSpPr>
        <p:spPr>
          <a:xfrm>
            <a:off x="8146952" y="4293401"/>
            <a:ext cx="165799" cy="145917"/>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45" name="Google Shape;1845;p66"/>
          <p:cNvSpPr/>
          <p:nvPr/>
        </p:nvSpPr>
        <p:spPr>
          <a:xfrm>
            <a:off x="7212958" y="5129685"/>
            <a:ext cx="140292" cy="145917"/>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nvGrpSpPr>
          <p:cNvPr id="1846" name="Google Shape;1846;p66"/>
          <p:cNvGrpSpPr/>
          <p:nvPr/>
        </p:nvGrpSpPr>
        <p:grpSpPr>
          <a:xfrm>
            <a:off x="8178206" y="4822763"/>
            <a:ext cx="102977" cy="176855"/>
            <a:chOff x="5059700" y="2334775"/>
            <a:chExt cx="40775" cy="66025"/>
          </a:xfrm>
        </p:grpSpPr>
        <p:sp>
          <p:nvSpPr>
            <p:cNvPr id="1847" name="Google Shape;1847;p6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48" name="Google Shape;1848;p6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49" name="Google Shape;1849;p6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50" name="Google Shape;1850;p6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51" name="Google Shape;1851;p6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52" name="Google Shape;1852;p6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53" name="Google Shape;1853;p6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54" name="Google Shape;1854;p6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55" name="Google Shape;1855;p6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56" name="Google Shape;1856;p66"/>
          <p:cNvGrpSpPr/>
          <p:nvPr/>
        </p:nvGrpSpPr>
        <p:grpSpPr>
          <a:xfrm>
            <a:off x="8133789" y="5114372"/>
            <a:ext cx="191812" cy="176386"/>
            <a:chOff x="5037700" y="2430325"/>
            <a:chExt cx="75950" cy="65850"/>
          </a:xfrm>
        </p:grpSpPr>
        <p:sp>
          <p:nvSpPr>
            <p:cNvPr id="1857" name="Google Shape;1857;p6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58" name="Google Shape;1858;p6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59" name="Google Shape;1859;p66"/>
          <p:cNvGrpSpPr/>
          <p:nvPr/>
        </p:nvGrpSpPr>
        <p:grpSpPr>
          <a:xfrm>
            <a:off x="7532222" y="4857384"/>
            <a:ext cx="179406" cy="107376"/>
            <a:chOff x="4756975" y="2341800"/>
            <a:chExt cx="91975" cy="51925"/>
          </a:xfrm>
        </p:grpSpPr>
        <p:sp>
          <p:nvSpPr>
            <p:cNvPr id="1860" name="Google Shape;1860;p6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61" name="Google Shape;1861;p6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62" name="Google Shape;1862;p6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63" name="Google Shape;1863;p6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64" name="Google Shape;1864;p6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65" name="Google Shape;1865;p6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66" name="Google Shape;1866;p6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67" name="Google Shape;1867;p6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68" name="Google Shape;1868;p6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69" name="Google Shape;1869;p6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70" name="Google Shape;1870;p6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71" name="Google Shape;1871;p6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72" name="Google Shape;1872;p6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73" name="Google Shape;1873;p6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74" name="Google Shape;1874;p6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75" name="Google Shape;1875;p6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76" name="Google Shape;1876;p6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77" name="Google Shape;1877;p6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78" name="Google Shape;1878;p6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79" name="Google Shape;1879;p6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grpSp>
        <p:nvGrpSpPr>
          <p:cNvPr id="1880" name="Google Shape;1880;p66"/>
          <p:cNvGrpSpPr/>
          <p:nvPr/>
        </p:nvGrpSpPr>
        <p:grpSpPr>
          <a:xfrm>
            <a:off x="7809231" y="5394935"/>
            <a:ext cx="220351" cy="193310"/>
            <a:chOff x="4943575" y="2516350"/>
            <a:chExt cx="98675" cy="81700"/>
          </a:xfrm>
        </p:grpSpPr>
        <p:sp>
          <p:nvSpPr>
            <p:cNvPr id="1881" name="Google Shape;1881;p6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82" name="Google Shape;1882;p6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83" name="Google Shape;1883;p6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84" name="Google Shape;1884;p6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85" name="Google Shape;1885;p6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86" name="Google Shape;1886;p6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87" name="Google Shape;1887;p6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88" name="Google Shape;1888;p6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89" name="Google Shape;1889;p6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90" name="Google Shape;1890;p6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91" name="Google Shape;1891;p6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92" name="Google Shape;1892;p6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93" name="Google Shape;1893;p6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94" name="Google Shape;1894;p6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95" name="Google Shape;1895;p6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96" name="Google Shape;1896;p6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97" name="Google Shape;1897;p6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98" name="Google Shape;1898;p6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899" name="Google Shape;1899;p6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00" name="Google Shape;1900;p6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01" name="Google Shape;1901;p6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02" name="Google Shape;1902;p6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03" name="Google Shape;1903;p6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04" name="Google Shape;1904;p6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05" name="Google Shape;1905;p6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06" name="Google Shape;1906;p6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07" name="Google Shape;1907;p6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08" name="Google Shape;1908;p6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09" name="Google Shape;1909;p6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10" name="Google Shape;1910;p6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11" name="Google Shape;1911;p6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12" name="Google Shape;1912;p6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13" name="Google Shape;1913;p6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14" name="Google Shape;1914;p6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15" name="Google Shape;1915;p6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16" name="Google Shape;1916;p6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17" name="Google Shape;1917;p6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18" name="Google Shape;1918;p6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19" name="Google Shape;1919;p6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20" name="Google Shape;1920;p6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21" name="Google Shape;1921;p6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22" name="Google Shape;1922;p6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23" name="Google Shape;1923;p6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24" name="Google Shape;1924;p6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25" name="Google Shape;1925;p6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26" name="Google Shape;1926;p6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27" name="Google Shape;1927;p6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28" name="Google Shape;1928;p6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29" name="Google Shape;1929;p6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30" name="Google Shape;1930;p6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31" name="Google Shape;1931;p6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32" name="Google Shape;1932;p6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33" name="Google Shape;1933;p6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34" name="Google Shape;1934;p6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35" name="Google Shape;1935;p6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36" name="Google Shape;1936;p6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37" name="Google Shape;1937;p6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38" name="Google Shape;1938;p6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39" name="Google Shape;1939;p6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40" name="Google Shape;1940;p6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41" name="Google Shape;1941;p6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42" name="Google Shape;1942;p6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43" name="Google Shape;1943;p6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44" name="Google Shape;1944;p6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45" name="Google Shape;1945;p6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46" name="Google Shape;1946;p6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47" name="Google Shape;1947;p6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48" name="Google Shape;1948;p6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49" name="Google Shape;1949;p6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50" name="Google Shape;1950;p6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51" name="Google Shape;1951;p6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52" name="Google Shape;1952;p6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53" name="Google Shape;1953;p6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54" name="Google Shape;1954;p6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55" name="Google Shape;1955;p6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56" name="Google Shape;1956;p6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57" name="Google Shape;1957;p6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58" name="Google Shape;1958;p6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grpSp>
      <p:sp>
        <p:nvSpPr>
          <p:cNvPr id="1959" name="Google Shape;1959;p66"/>
          <p:cNvSpPr/>
          <p:nvPr/>
        </p:nvSpPr>
        <p:spPr>
          <a:xfrm>
            <a:off x="7824927" y="4547240"/>
            <a:ext cx="180581" cy="191510"/>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60" name="Google Shape;1960;p66"/>
          <p:cNvSpPr/>
          <p:nvPr/>
        </p:nvSpPr>
        <p:spPr>
          <a:xfrm>
            <a:off x="8152861" y="4578936"/>
            <a:ext cx="153900" cy="128400"/>
          </a:xfrm>
          <a:prstGeom prst="stripedRightArrow">
            <a:avLst>
              <a:gd fmla="val 50000" name="adj1"/>
              <a:gd fmla="val 50000" name="adj2"/>
            </a:avLst>
          </a:prstGeom>
          <a:solidFill>
            <a:srgbClr val="869FB2"/>
          </a:solidFill>
          <a:ln>
            <a:noFill/>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61" name="Google Shape;1961;p66"/>
          <p:cNvSpPr/>
          <p:nvPr/>
        </p:nvSpPr>
        <p:spPr>
          <a:xfrm>
            <a:off x="7221822" y="3832053"/>
            <a:ext cx="122400" cy="1299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
        <p:nvSpPr>
          <p:cNvPr id="1962" name="Google Shape;1962;p66"/>
          <p:cNvSpPr/>
          <p:nvPr/>
        </p:nvSpPr>
        <p:spPr>
          <a:xfrm flipH="1">
            <a:off x="7540701" y="3832053"/>
            <a:ext cx="122400" cy="1299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79775" lIns="79775" spcFirstLastPara="1" rIns="79775" wrap="square" tIns="7977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66" name="Shape 1966"/>
        <p:cNvGrpSpPr/>
        <p:nvPr/>
      </p:nvGrpSpPr>
      <p:grpSpPr>
        <a:xfrm>
          <a:off x="0" y="0"/>
          <a:ext cx="0" cy="0"/>
          <a:chOff x="0" y="0"/>
          <a:chExt cx="0" cy="0"/>
        </a:xfrm>
      </p:grpSpPr>
      <p:sp>
        <p:nvSpPr>
          <p:cNvPr id="1967" name="Google Shape;1967;p67"/>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Generic Icons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solidFill>
                <a:schemeClr val="lt1"/>
              </a:solidFill>
              <a:latin typeface="Arial"/>
              <a:ea typeface="Arial"/>
              <a:cs typeface="Arial"/>
              <a:sym typeface="Arial"/>
            </a:endParaRPr>
          </a:p>
        </p:txBody>
      </p:sp>
      <p:grpSp>
        <p:nvGrpSpPr>
          <p:cNvPr id="1968" name="Google Shape;1968;p67"/>
          <p:cNvGrpSpPr/>
          <p:nvPr/>
        </p:nvGrpSpPr>
        <p:grpSpPr>
          <a:xfrm>
            <a:off x="2803030" y="3533578"/>
            <a:ext cx="707521" cy="822383"/>
            <a:chOff x="4727025" y="1332775"/>
            <a:chExt cx="59900" cy="69625"/>
          </a:xfrm>
        </p:grpSpPr>
        <p:sp>
          <p:nvSpPr>
            <p:cNvPr id="1969" name="Google Shape;1969;p6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 name="Google Shape;1971;p67"/>
          <p:cNvGrpSpPr/>
          <p:nvPr/>
        </p:nvGrpSpPr>
        <p:grpSpPr>
          <a:xfrm>
            <a:off x="3718442" y="2382852"/>
            <a:ext cx="828886" cy="830946"/>
            <a:chOff x="4820425" y="1329900"/>
            <a:chExt cx="70175" cy="70350"/>
          </a:xfrm>
        </p:grpSpPr>
        <p:sp>
          <p:nvSpPr>
            <p:cNvPr id="1972" name="Google Shape;1972;p6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 name="Google Shape;1976;p67"/>
          <p:cNvGrpSpPr/>
          <p:nvPr/>
        </p:nvGrpSpPr>
        <p:grpSpPr>
          <a:xfrm>
            <a:off x="4652817" y="2389572"/>
            <a:ext cx="869046" cy="796397"/>
            <a:chOff x="4903200" y="1331525"/>
            <a:chExt cx="73575" cy="67425"/>
          </a:xfrm>
        </p:grpSpPr>
        <p:sp>
          <p:nvSpPr>
            <p:cNvPr id="1977" name="Google Shape;1977;p6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 name="Google Shape;1979;p67"/>
          <p:cNvGrpSpPr/>
          <p:nvPr/>
        </p:nvGrpSpPr>
        <p:grpSpPr>
          <a:xfrm>
            <a:off x="3697329" y="3523093"/>
            <a:ext cx="871113" cy="843348"/>
            <a:chOff x="4815575" y="1416800"/>
            <a:chExt cx="73750" cy="71400"/>
          </a:xfrm>
        </p:grpSpPr>
        <p:sp>
          <p:nvSpPr>
            <p:cNvPr id="1980" name="Google Shape;1980;p6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 name="Google Shape;1983;p67"/>
          <p:cNvGrpSpPr/>
          <p:nvPr/>
        </p:nvGrpSpPr>
        <p:grpSpPr>
          <a:xfrm>
            <a:off x="4644254" y="3568124"/>
            <a:ext cx="879972" cy="753285"/>
            <a:chOff x="4902475" y="1418875"/>
            <a:chExt cx="74500" cy="63775"/>
          </a:xfrm>
        </p:grpSpPr>
        <p:sp>
          <p:nvSpPr>
            <p:cNvPr id="1984" name="Google Shape;1984;p6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 name="Google Shape;1986;p67"/>
          <p:cNvGrpSpPr/>
          <p:nvPr/>
        </p:nvGrpSpPr>
        <p:grpSpPr>
          <a:xfrm>
            <a:off x="3712241" y="4637857"/>
            <a:ext cx="841288" cy="846006"/>
            <a:chOff x="4818100" y="1507675"/>
            <a:chExt cx="71225" cy="71625"/>
          </a:xfrm>
        </p:grpSpPr>
        <p:sp>
          <p:nvSpPr>
            <p:cNvPr id="1987" name="Google Shape;1987;p6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 name="Google Shape;1991;p67"/>
          <p:cNvGrpSpPr/>
          <p:nvPr/>
        </p:nvGrpSpPr>
        <p:grpSpPr>
          <a:xfrm>
            <a:off x="2688161" y="4643019"/>
            <a:ext cx="937258" cy="877897"/>
            <a:chOff x="4721450" y="1509475"/>
            <a:chExt cx="79350" cy="74325"/>
          </a:xfrm>
        </p:grpSpPr>
        <p:sp>
          <p:nvSpPr>
            <p:cNvPr id="1992" name="Google Shape;1992;p6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67"/>
          <p:cNvGrpSpPr/>
          <p:nvPr/>
        </p:nvGrpSpPr>
        <p:grpSpPr>
          <a:xfrm>
            <a:off x="4695339" y="4619997"/>
            <a:ext cx="830953" cy="839509"/>
            <a:chOff x="4906800" y="1507500"/>
            <a:chExt cx="70350" cy="71075"/>
          </a:xfrm>
        </p:grpSpPr>
        <p:sp>
          <p:nvSpPr>
            <p:cNvPr id="1997" name="Google Shape;1997;p6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67"/>
          <p:cNvGrpSpPr/>
          <p:nvPr/>
        </p:nvGrpSpPr>
        <p:grpSpPr>
          <a:xfrm>
            <a:off x="1767964" y="2422525"/>
            <a:ext cx="772609" cy="772609"/>
            <a:chOff x="3736598" y="2170606"/>
            <a:chExt cx="404889" cy="404889"/>
          </a:xfrm>
        </p:grpSpPr>
        <p:sp>
          <p:nvSpPr>
            <p:cNvPr id="2003" name="Google Shape;2003;p6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 name="Google Shape;2007;p67"/>
          <p:cNvGrpSpPr/>
          <p:nvPr/>
        </p:nvGrpSpPr>
        <p:grpSpPr>
          <a:xfrm>
            <a:off x="1754355" y="3558303"/>
            <a:ext cx="799827" cy="772778"/>
            <a:chOff x="3729467" y="2889422"/>
            <a:chExt cx="419153" cy="404977"/>
          </a:xfrm>
        </p:grpSpPr>
        <p:sp>
          <p:nvSpPr>
            <p:cNvPr id="2008" name="Google Shape;2008;p6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 name="Google Shape;2015;p67"/>
          <p:cNvGrpSpPr/>
          <p:nvPr/>
        </p:nvGrpSpPr>
        <p:grpSpPr>
          <a:xfrm>
            <a:off x="1792254" y="4702384"/>
            <a:ext cx="754289" cy="751838"/>
            <a:chOff x="6039282" y="1042577"/>
            <a:chExt cx="734315" cy="731929"/>
          </a:xfrm>
        </p:grpSpPr>
        <p:sp>
          <p:nvSpPr>
            <p:cNvPr id="2016" name="Google Shape;2016;p6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 name="Google Shape;2037;p67"/>
          <p:cNvGrpSpPr/>
          <p:nvPr/>
        </p:nvGrpSpPr>
        <p:grpSpPr>
          <a:xfrm>
            <a:off x="2706133" y="2359879"/>
            <a:ext cx="846918" cy="898259"/>
            <a:chOff x="1825800" y="1651625"/>
            <a:chExt cx="539989" cy="571775"/>
          </a:xfrm>
        </p:grpSpPr>
        <p:sp>
          <p:nvSpPr>
            <p:cNvPr id="2038" name="Google Shape;2038;p67"/>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7"/>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7"/>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2" name="Google Shape;2042;p67"/>
          <p:cNvSpPr/>
          <p:nvPr/>
        </p:nvSpPr>
        <p:spPr>
          <a:xfrm>
            <a:off x="6209756" y="2437093"/>
            <a:ext cx="276585" cy="140234"/>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7"/>
          <p:cNvSpPr/>
          <p:nvPr/>
        </p:nvSpPr>
        <p:spPr>
          <a:xfrm>
            <a:off x="5761420" y="2410843"/>
            <a:ext cx="256238" cy="192731"/>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7"/>
          <p:cNvSpPr/>
          <p:nvPr/>
        </p:nvSpPr>
        <p:spPr>
          <a:xfrm>
            <a:off x="6689712" y="2420471"/>
            <a:ext cx="250334" cy="174202"/>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7"/>
          <p:cNvSpPr/>
          <p:nvPr/>
        </p:nvSpPr>
        <p:spPr>
          <a:xfrm>
            <a:off x="7129334" y="2410843"/>
            <a:ext cx="244430" cy="192731"/>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6" name="Google Shape;2046;p67"/>
          <p:cNvGrpSpPr/>
          <p:nvPr/>
        </p:nvGrpSpPr>
        <p:grpSpPr>
          <a:xfrm>
            <a:off x="5765490" y="2735289"/>
            <a:ext cx="248336" cy="211077"/>
            <a:chOff x="4660325" y="1866850"/>
            <a:chExt cx="68350" cy="58100"/>
          </a:xfrm>
        </p:grpSpPr>
        <p:sp>
          <p:nvSpPr>
            <p:cNvPr id="2047" name="Google Shape;2047;p6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 name="Google Shape;2049;p67"/>
          <p:cNvGrpSpPr/>
          <p:nvPr/>
        </p:nvGrpSpPr>
        <p:grpSpPr>
          <a:xfrm>
            <a:off x="6226954" y="2773662"/>
            <a:ext cx="242432" cy="134330"/>
            <a:chOff x="4791775" y="1877500"/>
            <a:chExt cx="66725" cy="36975"/>
          </a:xfrm>
        </p:grpSpPr>
        <p:sp>
          <p:nvSpPr>
            <p:cNvPr id="2050" name="Google Shape;2050;p6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 name="Google Shape;2052;p67"/>
          <p:cNvGrpSpPr/>
          <p:nvPr/>
        </p:nvGrpSpPr>
        <p:grpSpPr>
          <a:xfrm>
            <a:off x="6706869" y="2773662"/>
            <a:ext cx="216272" cy="134330"/>
            <a:chOff x="4923925" y="1877500"/>
            <a:chExt cx="59525" cy="36975"/>
          </a:xfrm>
        </p:grpSpPr>
        <p:sp>
          <p:nvSpPr>
            <p:cNvPr id="2053" name="Google Shape;2053;p6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67"/>
          <p:cNvGrpSpPr/>
          <p:nvPr/>
        </p:nvGrpSpPr>
        <p:grpSpPr>
          <a:xfrm>
            <a:off x="7146176" y="2747096"/>
            <a:ext cx="211004" cy="187463"/>
            <a:chOff x="5058450" y="1870100"/>
            <a:chExt cx="58075" cy="51600"/>
          </a:xfrm>
        </p:grpSpPr>
        <p:sp>
          <p:nvSpPr>
            <p:cNvPr id="2056" name="Google Shape;2056;p6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 name="Google Shape;2058;p67"/>
          <p:cNvGrpSpPr/>
          <p:nvPr/>
        </p:nvGrpSpPr>
        <p:grpSpPr>
          <a:xfrm>
            <a:off x="6272780" y="3377222"/>
            <a:ext cx="150782" cy="160579"/>
            <a:chOff x="4811425" y="2065025"/>
            <a:chExt cx="41500" cy="44200"/>
          </a:xfrm>
        </p:grpSpPr>
        <p:sp>
          <p:nvSpPr>
            <p:cNvPr id="2059" name="Google Shape;2059;p6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 name="Google Shape;2061;p67"/>
          <p:cNvGrpSpPr/>
          <p:nvPr/>
        </p:nvGrpSpPr>
        <p:grpSpPr>
          <a:xfrm>
            <a:off x="6709022" y="3377540"/>
            <a:ext cx="180303" cy="159943"/>
            <a:chOff x="4929875" y="2065025"/>
            <a:chExt cx="49625" cy="44025"/>
          </a:xfrm>
        </p:grpSpPr>
        <p:sp>
          <p:nvSpPr>
            <p:cNvPr id="2062" name="Google Shape;2062;p6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67"/>
          <p:cNvGrpSpPr/>
          <p:nvPr/>
        </p:nvGrpSpPr>
        <p:grpSpPr>
          <a:xfrm>
            <a:off x="7199314" y="3382036"/>
            <a:ext cx="104730" cy="150951"/>
            <a:chOff x="5083925" y="2066350"/>
            <a:chExt cx="28825" cy="41550"/>
          </a:xfrm>
        </p:grpSpPr>
        <p:sp>
          <p:nvSpPr>
            <p:cNvPr id="2065" name="Google Shape;2065;p6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 name="Google Shape;2067;p67"/>
          <p:cNvGrpSpPr/>
          <p:nvPr/>
        </p:nvGrpSpPr>
        <p:grpSpPr>
          <a:xfrm>
            <a:off x="5754636" y="3405378"/>
            <a:ext cx="270045" cy="104267"/>
            <a:chOff x="4659775" y="2072775"/>
            <a:chExt cx="74325" cy="28700"/>
          </a:xfrm>
        </p:grpSpPr>
        <p:sp>
          <p:nvSpPr>
            <p:cNvPr id="2068" name="Google Shape;2068;p6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 name="Google Shape;2071;p67"/>
          <p:cNvGrpSpPr/>
          <p:nvPr/>
        </p:nvGrpSpPr>
        <p:grpSpPr>
          <a:xfrm>
            <a:off x="7126819" y="3092953"/>
            <a:ext cx="249699" cy="133059"/>
            <a:chOff x="4662475" y="1976500"/>
            <a:chExt cx="68725" cy="36625"/>
          </a:xfrm>
        </p:grpSpPr>
        <p:sp>
          <p:nvSpPr>
            <p:cNvPr id="2072" name="Google Shape;2072;p6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 name="Google Shape;2075;p67"/>
          <p:cNvGrpSpPr/>
          <p:nvPr/>
        </p:nvGrpSpPr>
        <p:grpSpPr>
          <a:xfrm>
            <a:off x="6674688" y="3098085"/>
            <a:ext cx="248972" cy="122795"/>
            <a:chOff x="4920150" y="1977875"/>
            <a:chExt cx="68525" cy="33800"/>
          </a:xfrm>
        </p:grpSpPr>
        <p:sp>
          <p:nvSpPr>
            <p:cNvPr id="2076" name="Google Shape;2076;p6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 name="Google Shape;2079;p67"/>
          <p:cNvGrpSpPr/>
          <p:nvPr/>
        </p:nvGrpSpPr>
        <p:grpSpPr>
          <a:xfrm>
            <a:off x="5796283" y="3700628"/>
            <a:ext cx="186752" cy="190732"/>
            <a:chOff x="4676550" y="2160575"/>
            <a:chExt cx="51400" cy="52500"/>
          </a:xfrm>
        </p:grpSpPr>
        <p:sp>
          <p:nvSpPr>
            <p:cNvPr id="2080" name="Google Shape;2080;p6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67"/>
          <p:cNvGrpSpPr/>
          <p:nvPr/>
        </p:nvGrpSpPr>
        <p:grpSpPr>
          <a:xfrm>
            <a:off x="6239716" y="3711119"/>
            <a:ext cx="216908" cy="169752"/>
            <a:chOff x="4768325" y="2163475"/>
            <a:chExt cx="59700" cy="46725"/>
          </a:xfrm>
        </p:grpSpPr>
        <p:sp>
          <p:nvSpPr>
            <p:cNvPr id="2084" name="Google Shape;2084;p6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6" name="Google Shape;2086;p67"/>
          <p:cNvSpPr/>
          <p:nvPr/>
        </p:nvSpPr>
        <p:spPr>
          <a:xfrm>
            <a:off x="6734784" y="3698436"/>
            <a:ext cx="128528" cy="195092"/>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7"/>
          <p:cNvSpPr/>
          <p:nvPr/>
        </p:nvSpPr>
        <p:spPr>
          <a:xfrm>
            <a:off x="7141097" y="5200750"/>
            <a:ext cx="220905" cy="24313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7"/>
          <p:cNvSpPr/>
          <p:nvPr/>
        </p:nvSpPr>
        <p:spPr>
          <a:xfrm>
            <a:off x="5800705" y="4049453"/>
            <a:ext cx="177668" cy="243774"/>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7"/>
          <p:cNvSpPr/>
          <p:nvPr/>
        </p:nvSpPr>
        <p:spPr>
          <a:xfrm>
            <a:off x="5752928" y="5224364"/>
            <a:ext cx="273224" cy="195910"/>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7"/>
          <p:cNvSpPr/>
          <p:nvPr/>
        </p:nvSpPr>
        <p:spPr>
          <a:xfrm>
            <a:off x="5778769" y="4451110"/>
            <a:ext cx="221540" cy="16784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7"/>
          <p:cNvSpPr/>
          <p:nvPr/>
        </p:nvSpPr>
        <p:spPr>
          <a:xfrm>
            <a:off x="6724156" y="4424135"/>
            <a:ext cx="149783" cy="221795"/>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2" name="Google Shape;2092;p67"/>
          <p:cNvGrpSpPr/>
          <p:nvPr/>
        </p:nvGrpSpPr>
        <p:grpSpPr>
          <a:xfrm>
            <a:off x="6264059" y="4091654"/>
            <a:ext cx="168222" cy="159398"/>
            <a:chOff x="4768575" y="2253950"/>
            <a:chExt cx="46300" cy="43875"/>
          </a:xfrm>
        </p:grpSpPr>
        <p:sp>
          <p:nvSpPr>
            <p:cNvPr id="2093" name="Google Shape;2093;p6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67"/>
          <p:cNvGrpSpPr/>
          <p:nvPr/>
        </p:nvGrpSpPr>
        <p:grpSpPr>
          <a:xfrm>
            <a:off x="6711022" y="4821156"/>
            <a:ext cx="176306" cy="218162"/>
            <a:chOff x="4960900" y="2433225"/>
            <a:chExt cx="48525" cy="60050"/>
          </a:xfrm>
        </p:grpSpPr>
        <p:sp>
          <p:nvSpPr>
            <p:cNvPr id="2096" name="Google Shape;2096;p6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67"/>
          <p:cNvGrpSpPr/>
          <p:nvPr/>
        </p:nvGrpSpPr>
        <p:grpSpPr>
          <a:xfrm>
            <a:off x="6246439" y="5215069"/>
            <a:ext cx="203465" cy="214529"/>
            <a:chOff x="4854075" y="2527625"/>
            <a:chExt cx="56000" cy="59050"/>
          </a:xfrm>
        </p:grpSpPr>
        <p:sp>
          <p:nvSpPr>
            <p:cNvPr id="2099" name="Google Shape;2099;p6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1" name="Google Shape;2101;p67"/>
          <p:cNvSpPr/>
          <p:nvPr/>
        </p:nvSpPr>
        <p:spPr>
          <a:xfrm>
            <a:off x="6269069" y="4831270"/>
            <a:ext cx="157958" cy="19790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7"/>
          <p:cNvSpPr/>
          <p:nvPr/>
        </p:nvSpPr>
        <p:spPr>
          <a:xfrm>
            <a:off x="7132286" y="3697029"/>
            <a:ext cx="238526" cy="19790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7"/>
          <p:cNvSpPr/>
          <p:nvPr/>
        </p:nvSpPr>
        <p:spPr>
          <a:xfrm>
            <a:off x="5788625" y="4831270"/>
            <a:ext cx="201830" cy="19790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4" name="Google Shape;2104;p67"/>
          <p:cNvGrpSpPr/>
          <p:nvPr/>
        </p:nvGrpSpPr>
        <p:grpSpPr>
          <a:xfrm>
            <a:off x="7177604" y="4415111"/>
            <a:ext cx="148148" cy="239869"/>
            <a:chOff x="5059700" y="2334775"/>
            <a:chExt cx="40775" cy="66025"/>
          </a:xfrm>
        </p:grpSpPr>
        <p:sp>
          <p:nvSpPr>
            <p:cNvPr id="2105" name="Google Shape;2105;p6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 name="Google Shape;2114;p67"/>
          <p:cNvGrpSpPr/>
          <p:nvPr/>
        </p:nvGrpSpPr>
        <p:grpSpPr>
          <a:xfrm>
            <a:off x="7113703" y="4810621"/>
            <a:ext cx="275949" cy="239233"/>
            <a:chOff x="5037700" y="2430325"/>
            <a:chExt cx="75950" cy="65850"/>
          </a:xfrm>
        </p:grpSpPr>
        <p:sp>
          <p:nvSpPr>
            <p:cNvPr id="2115" name="Google Shape;2115;p6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67"/>
          <p:cNvGrpSpPr/>
          <p:nvPr/>
        </p:nvGrpSpPr>
        <p:grpSpPr>
          <a:xfrm>
            <a:off x="6247600" y="4462265"/>
            <a:ext cx="258091" cy="145639"/>
            <a:chOff x="4756975" y="2341800"/>
            <a:chExt cx="91975" cy="51925"/>
          </a:xfrm>
        </p:grpSpPr>
        <p:sp>
          <p:nvSpPr>
            <p:cNvPr id="2118" name="Google Shape;2118;p6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8" name="Google Shape;2138;p67"/>
          <p:cNvGrpSpPr/>
          <p:nvPr/>
        </p:nvGrpSpPr>
        <p:grpSpPr>
          <a:xfrm>
            <a:off x="6646050" y="5191249"/>
            <a:ext cx="316993" cy="262192"/>
            <a:chOff x="4943575" y="2516350"/>
            <a:chExt cx="98675" cy="81700"/>
          </a:xfrm>
        </p:grpSpPr>
        <p:sp>
          <p:nvSpPr>
            <p:cNvPr id="2139" name="Google Shape;2139;p6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7" name="Google Shape;2217;p67"/>
          <p:cNvSpPr/>
          <p:nvPr/>
        </p:nvSpPr>
        <p:spPr>
          <a:xfrm>
            <a:off x="6669015" y="4041307"/>
            <a:ext cx="260204" cy="260204"/>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7"/>
          <p:cNvSpPr/>
          <p:nvPr/>
        </p:nvSpPr>
        <p:spPr>
          <a:xfrm>
            <a:off x="7140787" y="4084296"/>
            <a:ext cx="221400" cy="1740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7"/>
          <p:cNvSpPr/>
          <p:nvPr/>
        </p:nvSpPr>
        <p:spPr>
          <a:xfrm>
            <a:off x="5801377" y="3071309"/>
            <a:ext cx="176400" cy="1764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7"/>
          <p:cNvSpPr/>
          <p:nvPr/>
        </p:nvSpPr>
        <p:spPr>
          <a:xfrm flipH="1">
            <a:off x="6259809" y="3071309"/>
            <a:ext cx="176400" cy="1764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24" name="Shape 2224"/>
        <p:cNvGrpSpPr/>
        <p:nvPr/>
      </p:nvGrpSpPr>
      <p:grpSpPr>
        <a:xfrm>
          <a:off x="0" y="0"/>
          <a:ext cx="0" cy="0"/>
          <a:chOff x="0" y="0"/>
          <a:chExt cx="0" cy="0"/>
        </a:xfrm>
      </p:grpSpPr>
      <p:grpSp>
        <p:nvGrpSpPr>
          <p:cNvPr id="2225" name="Google Shape;2225;p68"/>
          <p:cNvGrpSpPr/>
          <p:nvPr/>
        </p:nvGrpSpPr>
        <p:grpSpPr>
          <a:xfrm>
            <a:off x="5070960" y="1198176"/>
            <a:ext cx="2880006" cy="1893816"/>
            <a:chOff x="235800" y="830650"/>
            <a:chExt cx="6978450" cy="4588844"/>
          </a:xfrm>
        </p:grpSpPr>
        <p:sp>
          <p:nvSpPr>
            <p:cNvPr id="2226" name="Google Shape;2226;p68"/>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8"/>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8"/>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8"/>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8"/>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8"/>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2" name="Google Shape;2232;p68"/>
          <p:cNvGrpSpPr/>
          <p:nvPr/>
        </p:nvGrpSpPr>
        <p:grpSpPr>
          <a:xfrm>
            <a:off x="1046213" y="3735437"/>
            <a:ext cx="3634862" cy="1847698"/>
            <a:chOff x="238125" y="1038125"/>
            <a:chExt cx="7146800" cy="3633625"/>
          </a:xfrm>
        </p:grpSpPr>
        <p:sp>
          <p:nvSpPr>
            <p:cNvPr id="2233" name="Google Shape;2233;p6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68"/>
          <p:cNvGrpSpPr/>
          <p:nvPr/>
        </p:nvGrpSpPr>
        <p:grpSpPr>
          <a:xfrm>
            <a:off x="1029790" y="1220442"/>
            <a:ext cx="3692992" cy="1825160"/>
            <a:chOff x="793334" y="1192826"/>
            <a:chExt cx="2665073" cy="1317140"/>
          </a:xfrm>
        </p:grpSpPr>
        <p:sp>
          <p:nvSpPr>
            <p:cNvPr id="3806" name="Google Shape;3806;p68"/>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8"/>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8"/>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8"/>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8"/>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8"/>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8"/>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8"/>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8"/>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8"/>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8"/>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8"/>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8"/>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8"/>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8"/>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8"/>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8"/>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8"/>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8"/>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8"/>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8"/>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8"/>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8"/>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8"/>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8"/>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8"/>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8"/>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8"/>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8"/>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8"/>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8"/>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8"/>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8"/>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8"/>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8"/>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8"/>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8"/>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8"/>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8"/>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8"/>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8"/>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8"/>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8"/>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8"/>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8"/>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8"/>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8"/>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8"/>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8"/>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8"/>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8"/>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8"/>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8"/>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8"/>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8"/>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8"/>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8"/>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8"/>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8"/>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8"/>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8"/>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8"/>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8"/>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8"/>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8"/>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8"/>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8"/>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8"/>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8"/>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8"/>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8"/>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8"/>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8"/>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8"/>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8"/>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8"/>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8"/>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8"/>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8"/>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8"/>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8"/>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8"/>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8"/>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8"/>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8"/>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8"/>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8"/>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8"/>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8"/>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8"/>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8"/>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8"/>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8"/>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8"/>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8"/>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8"/>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8"/>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8"/>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8"/>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8"/>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8"/>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8"/>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8"/>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8"/>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8"/>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8"/>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8"/>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8"/>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8"/>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8"/>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8"/>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8"/>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8"/>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8"/>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8"/>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8"/>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8"/>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8"/>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8"/>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8"/>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8"/>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8"/>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8"/>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8"/>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8"/>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8"/>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8"/>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8"/>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8"/>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8"/>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8"/>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8"/>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8"/>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8"/>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8"/>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8"/>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8"/>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8"/>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8"/>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8"/>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8"/>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8"/>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8"/>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8"/>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8"/>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8"/>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8"/>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8"/>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8"/>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8"/>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8"/>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8"/>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8"/>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8"/>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8"/>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8"/>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8"/>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8"/>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8"/>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8"/>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8"/>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8"/>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8"/>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8"/>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8"/>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8"/>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8"/>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8"/>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8"/>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8"/>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8"/>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8"/>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8"/>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8"/>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8"/>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8"/>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8"/>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8"/>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8"/>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8"/>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8"/>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8"/>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8"/>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8"/>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8"/>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8"/>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8"/>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8"/>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8"/>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8"/>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8"/>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8"/>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8"/>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8"/>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8"/>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8"/>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8"/>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8"/>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8"/>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8"/>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8"/>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8"/>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8"/>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8"/>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8"/>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8"/>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8"/>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8"/>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8"/>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8"/>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8"/>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8"/>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8"/>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8"/>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8"/>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8"/>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8"/>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8"/>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8"/>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8"/>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8"/>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8"/>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8"/>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8"/>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8"/>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8"/>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8"/>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8"/>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8"/>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8"/>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8"/>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8"/>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8"/>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8"/>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8"/>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8"/>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8"/>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8"/>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8"/>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8"/>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8"/>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8"/>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8"/>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8"/>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8"/>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8"/>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8"/>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8"/>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8"/>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8"/>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8"/>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8"/>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8"/>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8"/>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8"/>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8"/>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8"/>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8"/>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8"/>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8"/>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8"/>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8"/>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8"/>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8"/>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8"/>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8"/>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8"/>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8"/>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8"/>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8"/>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8"/>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8"/>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8"/>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8"/>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8"/>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8"/>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8"/>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8"/>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8"/>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8"/>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8"/>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8"/>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8"/>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8"/>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8"/>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8"/>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8"/>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8"/>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8"/>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8"/>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8"/>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8"/>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8"/>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8"/>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8"/>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8"/>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8"/>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8"/>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8"/>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8"/>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8"/>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8"/>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8"/>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8"/>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8"/>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8"/>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8"/>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8"/>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8"/>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8"/>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8"/>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8"/>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8"/>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8"/>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8"/>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8"/>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8"/>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8"/>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8"/>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8"/>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8"/>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8"/>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8"/>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8"/>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8"/>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8"/>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8"/>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8"/>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8"/>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8"/>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8"/>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8"/>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8"/>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8"/>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8"/>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8"/>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8"/>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8"/>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8"/>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8"/>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8"/>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8"/>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8"/>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8"/>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8"/>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8"/>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8"/>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8"/>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8"/>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8"/>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8"/>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8"/>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8"/>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8"/>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8"/>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8"/>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8"/>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8"/>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8"/>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8"/>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8"/>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8"/>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8"/>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8"/>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8"/>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8"/>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8"/>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8"/>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8"/>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8"/>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8"/>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8"/>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8"/>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8"/>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8"/>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8"/>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8"/>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8"/>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8"/>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8"/>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8"/>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8"/>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8"/>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8"/>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8"/>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8"/>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8"/>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8"/>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8"/>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8"/>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8"/>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8"/>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8"/>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8"/>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8"/>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8"/>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8"/>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8"/>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8"/>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8"/>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8"/>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8"/>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8"/>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8"/>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8"/>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8"/>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8"/>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8"/>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8"/>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8"/>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8"/>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8"/>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8"/>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8"/>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8"/>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8"/>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8"/>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8"/>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8"/>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8"/>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8"/>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8"/>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8"/>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8"/>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8"/>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8"/>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8"/>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8"/>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8"/>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8"/>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8"/>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8"/>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8"/>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8"/>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8"/>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8"/>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8"/>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8"/>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8"/>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8"/>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8"/>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8"/>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8"/>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8"/>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8"/>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8"/>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8"/>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8"/>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8"/>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8"/>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8"/>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8"/>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8"/>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8"/>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8"/>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8"/>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8"/>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8"/>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8"/>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8"/>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8"/>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8"/>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8"/>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8"/>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8"/>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8"/>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8"/>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8"/>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8"/>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8"/>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8"/>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8"/>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8"/>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8"/>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8"/>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8"/>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8"/>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8"/>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8"/>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8"/>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8"/>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8"/>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8"/>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8"/>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8"/>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8"/>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8"/>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8"/>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8"/>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8"/>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8"/>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8"/>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8"/>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8"/>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8"/>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8"/>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8"/>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8"/>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8"/>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8"/>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8"/>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8"/>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8"/>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8"/>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8"/>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8"/>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8"/>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8"/>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8"/>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8"/>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8"/>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8"/>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8"/>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8"/>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8"/>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8"/>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8"/>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8"/>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8"/>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8"/>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8"/>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8"/>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8"/>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8"/>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8"/>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8"/>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8"/>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8"/>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8"/>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8"/>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8"/>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8"/>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8"/>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8"/>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8"/>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8"/>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8"/>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8"/>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8"/>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8"/>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8"/>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8"/>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8"/>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8"/>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8"/>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8"/>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8"/>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8"/>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8"/>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8"/>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8"/>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8"/>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8"/>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8"/>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8"/>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8"/>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8"/>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8"/>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8"/>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8"/>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8"/>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8"/>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8"/>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8"/>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8"/>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8"/>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8"/>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8"/>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8"/>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8"/>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8"/>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8"/>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8"/>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8"/>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8"/>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8"/>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8"/>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8"/>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8"/>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8"/>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8"/>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8"/>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8"/>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8"/>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8"/>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8"/>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8"/>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8"/>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8"/>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8"/>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8"/>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8"/>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8"/>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8"/>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8"/>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8"/>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8"/>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8"/>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8"/>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8"/>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8"/>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8"/>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8"/>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8"/>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8"/>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8"/>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8"/>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8"/>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8"/>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8"/>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8"/>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8"/>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8"/>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8"/>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8"/>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8"/>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8"/>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8"/>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8"/>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8"/>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8"/>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8"/>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8"/>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8"/>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8"/>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8"/>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8"/>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8"/>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8"/>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8"/>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8"/>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8"/>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8"/>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8"/>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8"/>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8"/>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8"/>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8"/>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8"/>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8"/>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8"/>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8"/>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8"/>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8"/>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8"/>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8"/>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8"/>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8"/>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8"/>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8"/>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8"/>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8"/>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8"/>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8"/>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8"/>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8"/>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8"/>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8"/>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8"/>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8"/>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8"/>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8"/>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8"/>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8"/>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8"/>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8"/>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8"/>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8"/>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8"/>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8"/>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8"/>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8"/>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8"/>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8"/>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8"/>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8"/>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8"/>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8"/>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8"/>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8"/>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8"/>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8"/>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8"/>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8"/>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8"/>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8"/>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8"/>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8"/>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8"/>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8"/>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8"/>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8"/>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8"/>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8"/>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8"/>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8"/>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8"/>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8"/>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8"/>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8"/>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8"/>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8"/>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8"/>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8"/>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8"/>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8"/>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8"/>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8"/>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8"/>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8"/>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8"/>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8"/>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8"/>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8"/>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8"/>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8"/>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8"/>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8"/>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8"/>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8"/>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8"/>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8"/>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8"/>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8"/>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8"/>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8"/>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8"/>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8"/>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8"/>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8"/>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8"/>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8"/>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8"/>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8"/>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8"/>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8"/>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8"/>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8"/>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8"/>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8"/>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8"/>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8"/>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8"/>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8"/>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8"/>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8"/>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8"/>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8"/>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8"/>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8"/>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8"/>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8"/>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8"/>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8"/>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8"/>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8"/>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8"/>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8"/>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8"/>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8"/>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8"/>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8"/>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8"/>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8"/>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8"/>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8"/>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8"/>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8"/>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8"/>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8"/>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8"/>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8"/>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8"/>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8"/>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8"/>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8"/>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8"/>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8"/>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8"/>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8"/>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8"/>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8"/>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8"/>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8"/>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8"/>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8"/>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8"/>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8"/>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8"/>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8"/>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8"/>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8"/>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8"/>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8"/>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8"/>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8"/>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8"/>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8"/>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8"/>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8"/>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8"/>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8"/>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8"/>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8"/>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8"/>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8"/>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8"/>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8"/>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8"/>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8"/>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8"/>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8"/>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8"/>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8"/>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8"/>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8"/>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8"/>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8"/>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8"/>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8"/>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8"/>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8"/>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8"/>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8"/>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8"/>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8"/>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8"/>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8"/>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8"/>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8"/>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8"/>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8"/>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8"/>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8"/>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8"/>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8"/>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8"/>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8"/>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8"/>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8"/>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8"/>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8"/>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8"/>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8"/>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8"/>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8"/>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8"/>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8"/>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8"/>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8"/>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8"/>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8"/>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8"/>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8"/>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8"/>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8"/>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8"/>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8"/>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8"/>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8"/>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8"/>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8"/>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8"/>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8"/>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8"/>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8"/>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8"/>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8"/>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8"/>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8"/>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8"/>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8"/>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8"/>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8"/>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8"/>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8"/>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8"/>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8"/>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8"/>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8"/>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8"/>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8"/>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8"/>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8"/>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8"/>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8"/>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8"/>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8"/>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8"/>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8"/>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8"/>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8"/>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8"/>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8"/>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8"/>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8"/>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8"/>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8"/>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8"/>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8"/>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8"/>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8"/>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8"/>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8"/>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8"/>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8"/>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8"/>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8"/>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8"/>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8"/>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8"/>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8"/>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8"/>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8"/>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8"/>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8"/>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8"/>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8"/>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8"/>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8"/>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8"/>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8"/>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8"/>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8"/>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8"/>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8"/>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8"/>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8"/>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8"/>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8"/>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8"/>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8"/>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8"/>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8"/>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8"/>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8"/>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8"/>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8"/>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8"/>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8"/>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8"/>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8"/>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8"/>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8"/>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8"/>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8"/>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8"/>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8"/>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8"/>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8"/>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8"/>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8"/>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8"/>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8"/>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8"/>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8"/>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8"/>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8"/>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8"/>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8"/>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8"/>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8"/>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8"/>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8"/>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8"/>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8"/>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8"/>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8"/>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8"/>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8"/>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8"/>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8"/>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8"/>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8"/>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8"/>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8"/>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8"/>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8"/>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8"/>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8"/>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8"/>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8"/>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8"/>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8"/>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8"/>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8"/>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8"/>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8"/>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8"/>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8"/>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8"/>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8"/>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8"/>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8"/>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8"/>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8"/>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8"/>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8"/>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8"/>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8"/>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8"/>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8"/>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8"/>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8"/>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8"/>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8"/>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8"/>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8"/>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8"/>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8"/>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8"/>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8"/>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8"/>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8"/>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8"/>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8"/>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8"/>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8"/>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8"/>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8"/>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8"/>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8"/>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8"/>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8"/>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8"/>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8"/>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8"/>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8"/>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8"/>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8"/>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8"/>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8"/>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8"/>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8"/>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8"/>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8"/>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8"/>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8"/>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8"/>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8"/>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8"/>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8"/>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8"/>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8"/>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8"/>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8"/>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8"/>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8"/>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8"/>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8"/>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8"/>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8"/>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8"/>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8"/>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8"/>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8"/>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8"/>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8"/>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8"/>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8"/>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8"/>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8"/>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8"/>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8"/>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8"/>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8"/>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8"/>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8"/>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8"/>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8"/>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8"/>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8"/>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8"/>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8"/>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8"/>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8"/>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8"/>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8"/>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8"/>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8"/>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8"/>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8"/>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8"/>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8"/>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8"/>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8"/>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8"/>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8"/>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8"/>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8"/>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8"/>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8"/>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8"/>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8"/>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8"/>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8"/>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8"/>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8"/>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8"/>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8"/>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8"/>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8"/>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8"/>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8"/>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8"/>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8"/>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8"/>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8"/>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8"/>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8"/>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8"/>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8"/>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8"/>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8"/>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8"/>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8"/>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8"/>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8"/>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8"/>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8"/>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8"/>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8"/>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8"/>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8"/>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8"/>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8"/>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8"/>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8"/>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8"/>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8"/>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8"/>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8"/>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8"/>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8"/>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8"/>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8"/>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8"/>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8"/>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8"/>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8"/>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8"/>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8"/>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8"/>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8"/>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8"/>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8"/>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8"/>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8"/>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8"/>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8"/>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8"/>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8"/>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8"/>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8"/>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8"/>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8"/>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8"/>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8"/>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8"/>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8"/>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8"/>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8"/>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8"/>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8"/>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8"/>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8"/>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8"/>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8"/>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8"/>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8"/>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8"/>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8"/>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8"/>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8"/>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8"/>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8"/>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8"/>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8"/>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8"/>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8"/>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8"/>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8"/>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8"/>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8"/>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8"/>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8"/>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8"/>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8"/>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8"/>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8"/>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8"/>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8"/>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8"/>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8"/>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8"/>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8"/>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8"/>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8"/>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8"/>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8"/>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8"/>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8"/>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8"/>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8"/>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8"/>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8"/>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8"/>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8"/>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8"/>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8"/>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8"/>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8"/>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8"/>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8"/>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8"/>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8"/>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8"/>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8"/>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8"/>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8"/>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8"/>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8"/>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8"/>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8"/>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8"/>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8"/>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8"/>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8"/>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8"/>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8"/>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8"/>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8"/>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8"/>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8"/>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8"/>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8"/>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8"/>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8"/>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8"/>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8"/>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8"/>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8"/>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8"/>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8"/>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8"/>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8"/>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8"/>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8"/>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8"/>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8"/>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8"/>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8"/>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8"/>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8"/>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8"/>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8"/>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8"/>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8"/>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8"/>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8"/>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8"/>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8"/>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8"/>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8"/>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8"/>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8"/>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8"/>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8"/>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8"/>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8"/>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8"/>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8"/>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8"/>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8"/>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8"/>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8"/>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8"/>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8"/>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8"/>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8"/>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8"/>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8"/>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8"/>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8"/>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8"/>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8"/>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8"/>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8"/>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8"/>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8"/>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8"/>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8"/>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8"/>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8"/>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8"/>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8"/>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8"/>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8"/>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8"/>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8"/>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8"/>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8"/>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8"/>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8"/>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8"/>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8"/>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8"/>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8"/>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8"/>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8"/>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8"/>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8"/>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8"/>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8"/>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8"/>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8"/>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8"/>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8"/>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8"/>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8"/>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8"/>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8"/>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8"/>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8"/>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8"/>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8"/>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8"/>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8"/>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8"/>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8"/>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8"/>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8"/>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8"/>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8"/>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8"/>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8"/>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8"/>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8"/>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8"/>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8"/>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8"/>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8"/>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8"/>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8"/>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8"/>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8"/>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8"/>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8"/>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8"/>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8"/>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8"/>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8"/>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8"/>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8"/>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8"/>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8"/>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8"/>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8"/>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8"/>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8"/>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8"/>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8"/>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8"/>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8"/>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8"/>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8"/>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8"/>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8"/>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8"/>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8"/>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8"/>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8"/>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8"/>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8"/>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8"/>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8"/>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8"/>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8"/>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8"/>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8"/>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8"/>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8"/>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8"/>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8"/>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8"/>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8"/>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8"/>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8"/>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8"/>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8"/>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8"/>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8"/>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8"/>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8"/>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8"/>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8"/>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8"/>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8"/>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8"/>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8"/>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8"/>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8"/>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8"/>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8"/>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8"/>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8"/>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8"/>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8"/>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8"/>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8"/>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8"/>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8"/>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8"/>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8"/>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8"/>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8"/>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8"/>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8"/>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8"/>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8"/>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8"/>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8"/>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8"/>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8"/>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8"/>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8"/>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8"/>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8"/>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8"/>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8"/>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8"/>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8"/>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8"/>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8"/>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8"/>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8"/>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8"/>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8"/>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8"/>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8"/>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8"/>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8"/>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8"/>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8"/>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8"/>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8"/>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8"/>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8"/>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8"/>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8"/>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8"/>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8"/>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8"/>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8"/>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8"/>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8"/>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8"/>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8"/>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8"/>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8"/>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8"/>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8"/>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8"/>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8"/>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8"/>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8"/>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8"/>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8"/>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8"/>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8"/>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8"/>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8"/>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8"/>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8"/>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8"/>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8"/>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8"/>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8"/>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8"/>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8"/>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8"/>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8"/>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8"/>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8"/>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8"/>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8"/>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8"/>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8"/>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8"/>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8"/>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8"/>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8"/>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8"/>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8"/>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8"/>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8"/>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8"/>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8"/>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8"/>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8"/>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8"/>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8"/>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8"/>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8"/>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8"/>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8"/>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8"/>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8"/>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8"/>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8"/>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8"/>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8"/>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8"/>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8"/>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8"/>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8"/>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8"/>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8"/>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8"/>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8"/>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8"/>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8"/>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8"/>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8"/>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8"/>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8"/>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8"/>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8"/>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8"/>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8"/>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8"/>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8"/>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8"/>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8"/>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8"/>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8"/>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8"/>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8"/>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8"/>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8"/>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8"/>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8"/>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8"/>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8"/>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8"/>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8"/>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8"/>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8"/>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8"/>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8"/>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8"/>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8"/>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8"/>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8"/>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8"/>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8"/>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8"/>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8"/>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8"/>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8"/>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8"/>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8"/>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8"/>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8"/>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8"/>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8"/>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8"/>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8"/>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8"/>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8"/>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8"/>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8"/>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8"/>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8"/>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8"/>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8"/>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8"/>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8"/>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8"/>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8"/>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8"/>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8"/>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8"/>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8"/>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8"/>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8"/>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8"/>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8"/>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8"/>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8"/>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8"/>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8"/>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8"/>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8"/>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8"/>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8"/>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8"/>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8"/>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8"/>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8"/>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8"/>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8"/>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8"/>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8"/>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8"/>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8"/>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8"/>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8"/>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8"/>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8"/>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8"/>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8"/>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8"/>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8"/>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8"/>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8"/>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8"/>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8"/>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8"/>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8"/>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8"/>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8"/>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8"/>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8"/>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8"/>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8"/>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8"/>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8"/>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8"/>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8"/>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8"/>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8"/>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8"/>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8"/>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8"/>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8"/>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8"/>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8"/>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8"/>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8"/>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8"/>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8"/>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8"/>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8"/>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8"/>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8"/>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8"/>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8"/>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8"/>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8"/>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8"/>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8"/>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8"/>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8"/>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8"/>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8"/>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8"/>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8"/>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8"/>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8"/>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8"/>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8"/>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8"/>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8"/>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8"/>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8"/>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8"/>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8"/>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8"/>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8"/>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8"/>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8"/>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8"/>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8"/>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8"/>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8"/>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8"/>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8"/>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8"/>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8"/>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8"/>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8"/>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8"/>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8"/>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8"/>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8"/>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8"/>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8"/>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8"/>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8"/>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8"/>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8"/>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8"/>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8"/>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8"/>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8"/>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8"/>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8"/>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8"/>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8"/>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8"/>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8"/>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8"/>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8"/>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8"/>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8"/>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8"/>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8"/>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8"/>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8"/>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8"/>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8"/>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8"/>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8"/>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8"/>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8"/>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8"/>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8"/>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8"/>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8"/>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8"/>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8"/>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8"/>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8"/>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8"/>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8"/>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8"/>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8"/>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8"/>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8"/>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8"/>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8"/>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8"/>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8"/>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8"/>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8"/>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8"/>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8"/>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8"/>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8"/>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8"/>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8"/>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8"/>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8"/>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8"/>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8"/>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8"/>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8"/>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8"/>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8"/>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8"/>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8"/>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8"/>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8"/>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8"/>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8"/>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8"/>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8"/>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8"/>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8"/>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8"/>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8"/>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8"/>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8"/>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8"/>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8"/>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8"/>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8"/>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8"/>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8"/>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8"/>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8"/>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8"/>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8"/>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8"/>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8"/>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8"/>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8"/>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8"/>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8"/>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8"/>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8"/>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8"/>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8"/>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8"/>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8"/>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8"/>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8"/>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8"/>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8"/>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8"/>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8"/>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8"/>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8"/>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8"/>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8"/>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8"/>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8"/>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8"/>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8"/>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8"/>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8"/>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8"/>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8"/>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8"/>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8"/>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8"/>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8"/>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8"/>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8"/>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8"/>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8"/>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8"/>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8"/>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8"/>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8"/>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8"/>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8"/>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8"/>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8"/>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8"/>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8"/>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8"/>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8"/>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8"/>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8"/>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8"/>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8"/>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8"/>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8"/>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8"/>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8"/>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8"/>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8"/>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8"/>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8"/>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8"/>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8"/>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8"/>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8"/>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8"/>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8"/>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8"/>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8"/>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8"/>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8"/>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8"/>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8"/>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8"/>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8"/>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8"/>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8"/>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8"/>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8"/>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8"/>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8"/>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8"/>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8"/>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8"/>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8"/>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8"/>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8"/>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8"/>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8"/>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8"/>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8"/>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8"/>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8"/>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8"/>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8"/>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8"/>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8"/>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8"/>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8"/>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8"/>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8"/>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8"/>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8"/>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8"/>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8"/>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8"/>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8"/>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8"/>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8"/>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8"/>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8"/>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8"/>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8"/>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8"/>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8"/>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8"/>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8"/>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8"/>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8"/>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8"/>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8"/>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8"/>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8"/>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8"/>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8"/>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8"/>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8"/>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8"/>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8"/>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8"/>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8"/>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8"/>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8"/>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8"/>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8"/>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8"/>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8"/>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8"/>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8"/>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8"/>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8"/>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8"/>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8"/>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8"/>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8"/>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8"/>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8"/>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8"/>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8"/>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8"/>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8"/>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8"/>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8"/>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8"/>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8"/>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8"/>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8"/>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8"/>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8"/>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8"/>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8"/>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8"/>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8"/>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8"/>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8"/>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8"/>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8"/>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8"/>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8"/>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8"/>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8"/>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8"/>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8"/>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8"/>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8"/>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8"/>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8"/>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8"/>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8"/>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8"/>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8"/>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8"/>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8"/>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8"/>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8"/>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8"/>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8"/>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8"/>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8"/>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8"/>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8"/>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8"/>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8"/>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8"/>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8"/>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8"/>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8"/>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8"/>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8"/>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8"/>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8"/>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8"/>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8"/>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8"/>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8"/>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8"/>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8"/>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8"/>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8"/>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8"/>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8"/>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8"/>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8"/>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8"/>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8"/>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8"/>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8"/>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8"/>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8"/>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8"/>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8"/>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8"/>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8"/>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8"/>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8"/>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8"/>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8"/>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8"/>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8"/>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8"/>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8"/>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8"/>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8"/>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8"/>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8"/>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8"/>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8"/>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8"/>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8"/>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8"/>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8"/>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8"/>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8"/>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8"/>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8"/>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8"/>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8"/>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8"/>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8"/>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8"/>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8"/>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8"/>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8"/>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8"/>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8"/>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8"/>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8"/>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8"/>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8"/>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8"/>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8"/>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8"/>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8"/>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8"/>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8"/>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8"/>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8"/>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8"/>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8"/>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8"/>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8"/>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8"/>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8"/>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8"/>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8"/>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8"/>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8"/>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8"/>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8"/>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8"/>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8"/>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8"/>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8"/>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8"/>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8"/>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8"/>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8"/>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8"/>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8"/>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8"/>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8"/>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8"/>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8"/>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8"/>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8"/>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8"/>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8"/>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8"/>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8"/>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8"/>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8"/>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8"/>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8"/>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8"/>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8"/>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8"/>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8"/>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8"/>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8"/>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8"/>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8"/>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8"/>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8"/>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8"/>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8"/>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8"/>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8"/>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8"/>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8"/>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8"/>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8"/>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8"/>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8"/>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8"/>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8"/>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8"/>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8"/>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8"/>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8"/>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8"/>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8"/>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8"/>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8"/>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8"/>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8"/>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8"/>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8"/>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8"/>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8"/>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8"/>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8"/>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8"/>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8"/>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8"/>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8"/>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8"/>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8"/>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8"/>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8"/>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8"/>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8"/>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8"/>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8"/>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8"/>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8"/>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8"/>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8"/>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8"/>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8"/>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8"/>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8"/>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8"/>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8"/>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8"/>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8"/>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8"/>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8"/>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8"/>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8"/>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8"/>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8"/>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8"/>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8"/>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8"/>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8"/>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8"/>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8"/>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8"/>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8"/>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8"/>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8"/>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8"/>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8"/>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8"/>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8"/>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8"/>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8"/>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8"/>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8"/>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8"/>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8"/>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8"/>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8"/>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8"/>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8"/>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8"/>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8"/>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8"/>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8"/>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8"/>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8"/>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8"/>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8"/>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8"/>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8"/>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8"/>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8"/>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8"/>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8"/>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8"/>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8"/>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8"/>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8"/>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8"/>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8"/>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8"/>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8"/>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8"/>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8"/>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8"/>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8"/>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8"/>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8"/>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8"/>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8"/>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8"/>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8"/>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8"/>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8"/>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8"/>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8"/>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8"/>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8"/>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8"/>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8"/>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8"/>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8"/>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8"/>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8"/>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8"/>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8"/>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8"/>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8"/>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8"/>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8"/>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8"/>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8"/>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8"/>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8"/>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8"/>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8"/>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8"/>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8"/>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8"/>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8"/>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8"/>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8"/>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8"/>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8"/>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8"/>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8"/>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8"/>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8"/>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8"/>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8"/>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8"/>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8"/>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8"/>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8"/>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8"/>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8"/>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8"/>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8"/>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8"/>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8"/>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8"/>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8"/>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8"/>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8"/>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8"/>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8"/>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8"/>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8"/>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8"/>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8"/>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8"/>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8"/>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8"/>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8"/>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8"/>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8"/>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8"/>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8"/>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8"/>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8"/>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8"/>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8"/>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8"/>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8"/>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8"/>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8"/>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8"/>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8"/>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8"/>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8"/>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8"/>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8"/>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8"/>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8"/>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8"/>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8"/>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8"/>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8"/>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8"/>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8"/>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8"/>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8"/>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8"/>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8"/>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8"/>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8"/>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8"/>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8"/>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8"/>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8"/>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8"/>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8"/>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8"/>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8"/>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8"/>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8"/>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8"/>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8"/>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8"/>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8"/>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8"/>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8"/>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8"/>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8"/>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8"/>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8"/>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8"/>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8"/>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8"/>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8"/>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8"/>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8"/>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8"/>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8"/>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8"/>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8"/>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8"/>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8"/>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8"/>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8"/>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8"/>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8"/>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8"/>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8"/>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8"/>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8"/>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8"/>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8"/>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8"/>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8"/>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8"/>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8"/>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8"/>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8"/>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8"/>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8"/>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8"/>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8"/>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8"/>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8"/>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8"/>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8"/>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8"/>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8"/>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8"/>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8"/>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8"/>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8"/>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8"/>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8"/>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8"/>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8"/>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8"/>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8"/>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8"/>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8"/>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8"/>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8"/>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8"/>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8"/>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8"/>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8"/>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8"/>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8"/>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8"/>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8"/>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8"/>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8"/>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8"/>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8"/>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8"/>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8"/>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8"/>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8"/>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8"/>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8"/>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8"/>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8"/>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8"/>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8"/>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8"/>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8"/>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8"/>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8"/>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8"/>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8"/>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8"/>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8"/>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8"/>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8"/>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8"/>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8"/>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8"/>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8"/>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8"/>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8"/>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8"/>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8"/>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8"/>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8"/>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8"/>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8"/>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8"/>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8"/>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8"/>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8"/>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8"/>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8"/>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8"/>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8"/>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8"/>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8"/>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8"/>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8"/>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8"/>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8"/>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8"/>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8"/>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8"/>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8"/>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8"/>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8"/>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8"/>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8"/>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8"/>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8"/>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8"/>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8"/>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8"/>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8"/>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8"/>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8"/>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8"/>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8"/>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8"/>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8"/>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8"/>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8"/>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8"/>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8"/>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8"/>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8"/>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8"/>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8"/>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8"/>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8"/>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8"/>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8"/>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8"/>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8"/>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8"/>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8"/>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8"/>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8"/>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8"/>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8"/>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8"/>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8"/>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8"/>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8"/>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8"/>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8"/>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8"/>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8"/>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8"/>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8"/>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8"/>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8"/>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8"/>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8"/>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8"/>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8"/>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8"/>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8"/>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8"/>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8"/>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8"/>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8"/>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8"/>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8"/>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8"/>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8"/>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8"/>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8"/>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8"/>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8"/>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8"/>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8"/>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8"/>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8"/>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8"/>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8"/>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8"/>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8"/>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8"/>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8"/>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8"/>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8"/>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8"/>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8"/>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8"/>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8"/>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8"/>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8"/>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8"/>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8"/>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8"/>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8"/>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8"/>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8"/>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8"/>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8"/>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8"/>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8"/>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8"/>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8"/>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8"/>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8"/>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8"/>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8"/>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8"/>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8"/>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8"/>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8"/>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8"/>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8"/>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8"/>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8"/>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8"/>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8"/>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8"/>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8"/>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8"/>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8"/>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8"/>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8"/>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8"/>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8"/>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8"/>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8"/>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8"/>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8"/>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8"/>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8"/>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8"/>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8"/>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8"/>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8"/>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8"/>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8"/>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8"/>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8"/>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8"/>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8"/>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8"/>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8"/>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8"/>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8"/>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8"/>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8"/>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8"/>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8"/>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8"/>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8"/>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8"/>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8"/>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8"/>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8"/>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8"/>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8"/>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8"/>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8"/>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8"/>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8"/>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8"/>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8"/>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8"/>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8"/>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8"/>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8"/>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8"/>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8"/>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8"/>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8"/>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8"/>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8"/>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8"/>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8"/>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8"/>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8"/>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8"/>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8"/>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8"/>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8"/>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8"/>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8"/>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8"/>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8"/>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8"/>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8"/>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8"/>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8"/>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8"/>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8"/>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8"/>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8"/>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8"/>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8"/>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8"/>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8"/>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8"/>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8"/>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8"/>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8"/>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8"/>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8"/>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8"/>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8"/>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8"/>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8"/>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8"/>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8"/>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8"/>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8"/>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8"/>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8"/>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8"/>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8"/>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8"/>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8"/>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8"/>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8"/>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8"/>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8"/>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8"/>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8"/>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8"/>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8"/>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8"/>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8"/>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8"/>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8"/>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8"/>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8"/>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8"/>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8"/>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8"/>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8"/>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8"/>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8"/>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8"/>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8"/>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8"/>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8"/>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8"/>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8"/>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8"/>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8"/>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8"/>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8"/>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8"/>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8"/>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8"/>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8"/>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8"/>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8"/>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8"/>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8"/>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8"/>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8"/>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8"/>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8"/>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8"/>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8"/>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8"/>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8"/>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8"/>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8"/>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8"/>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8"/>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8"/>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8"/>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8"/>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8"/>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8"/>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8"/>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8"/>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8"/>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8"/>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8"/>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8"/>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8"/>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8"/>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8"/>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8"/>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8"/>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8"/>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8"/>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8"/>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8"/>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8"/>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8"/>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8"/>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8"/>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8"/>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8"/>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8"/>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8"/>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8"/>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8"/>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8"/>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8"/>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8"/>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8"/>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8"/>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8"/>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8"/>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8"/>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8"/>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8"/>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8"/>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8"/>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8"/>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8"/>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8"/>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8"/>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8"/>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8"/>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8"/>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8"/>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8"/>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8"/>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8"/>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8"/>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8"/>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8"/>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8"/>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8"/>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8"/>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8"/>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8"/>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8"/>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8"/>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8"/>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8"/>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8"/>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8"/>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8"/>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8"/>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8"/>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8"/>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8"/>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8"/>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8"/>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8"/>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8"/>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8"/>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8"/>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8"/>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8"/>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8"/>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8"/>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8"/>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8"/>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8"/>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8"/>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8"/>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8"/>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8"/>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8"/>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8"/>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8"/>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8"/>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8"/>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8"/>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8"/>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8"/>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8"/>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8"/>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8"/>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8"/>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8"/>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8"/>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8"/>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8"/>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8"/>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8"/>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8"/>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8"/>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8"/>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8"/>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8"/>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8"/>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8"/>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8"/>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8"/>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8"/>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8"/>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8"/>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8"/>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8"/>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8"/>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8"/>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8"/>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8"/>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8"/>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8"/>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8"/>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8"/>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8"/>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8"/>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8"/>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8"/>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8"/>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8"/>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8"/>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8"/>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8"/>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8"/>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8"/>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8"/>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8"/>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8"/>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8"/>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8"/>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8"/>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8"/>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8"/>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8"/>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8"/>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8"/>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8"/>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8"/>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8"/>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8"/>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8"/>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8"/>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8"/>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8"/>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8"/>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8"/>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8"/>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8"/>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8"/>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8"/>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8"/>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8"/>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8"/>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8"/>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8"/>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8"/>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8"/>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8"/>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8"/>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8"/>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8"/>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8"/>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8"/>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8"/>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8"/>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8"/>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8"/>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8"/>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8"/>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8"/>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8"/>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8"/>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8"/>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8"/>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8"/>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8"/>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8"/>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8"/>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8"/>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8"/>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8"/>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8"/>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8"/>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8"/>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8"/>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8"/>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8"/>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8"/>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8"/>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8"/>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8"/>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8"/>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8"/>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8"/>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8"/>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8"/>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8"/>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8"/>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8"/>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8"/>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8"/>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8"/>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8"/>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8"/>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8"/>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8"/>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8"/>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8"/>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8"/>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8"/>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8"/>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8"/>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8"/>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8"/>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8"/>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8"/>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8"/>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8"/>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8"/>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8"/>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8"/>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8"/>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8"/>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8"/>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8"/>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8"/>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8"/>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8"/>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8"/>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8"/>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8"/>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8"/>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8"/>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8"/>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8"/>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8"/>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8"/>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8"/>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8"/>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8"/>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8"/>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8"/>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8"/>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8"/>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8"/>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8"/>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8"/>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8"/>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8"/>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8"/>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8"/>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8"/>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8"/>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8"/>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8"/>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8"/>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8"/>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8"/>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8"/>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8"/>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8"/>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8"/>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8"/>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8"/>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8"/>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8"/>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8"/>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8"/>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8"/>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8"/>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8"/>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8"/>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8"/>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8"/>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8"/>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8"/>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8"/>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8"/>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8"/>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8"/>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8"/>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8"/>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8"/>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8"/>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8"/>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8"/>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8"/>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8"/>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8"/>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8"/>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8"/>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8"/>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8"/>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8"/>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8"/>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8"/>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8"/>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8"/>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8"/>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8"/>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8"/>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8"/>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8"/>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8"/>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8"/>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8"/>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8"/>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8"/>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8"/>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8"/>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8"/>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8"/>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8"/>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8"/>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8"/>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8"/>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8"/>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8"/>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8"/>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8"/>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8"/>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8"/>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8"/>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8"/>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8"/>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8"/>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8"/>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8"/>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8"/>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8"/>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8"/>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8"/>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8"/>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8"/>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8"/>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8"/>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8"/>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8"/>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8"/>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8"/>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8"/>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8"/>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8"/>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8"/>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8"/>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8"/>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8"/>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8"/>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8"/>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8"/>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8"/>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8"/>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8"/>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8"/>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8"/>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8"/>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8"/>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8"/>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8"/>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8"/>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8"/>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8"/>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8"/>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8"/>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8"/>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8"/>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8"/>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8"/>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8"/>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8"/>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8"/>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8"/>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8"/>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8"/>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8"/>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8"/>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8"/>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8"/>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8"/>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8"/>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8"/>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8"/>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8"/>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8"/>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8"/>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8"/>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8"/>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8"/>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8"/>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8"/>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8"/>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8"/>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8"/>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8"/>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8"/>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8"/>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8"/>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8"/>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8"/>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8"/>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8"/>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8"/>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8"/>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8"/>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8"/>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8"/>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8"/>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8"/>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8"/>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8"/>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8"/>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8"/>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8"/>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8"/>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8"/>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8"/>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8"/>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8"/>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8"/>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8"/>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8"/>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8"/>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8"/>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8"/>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8"/>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8"/>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8"/>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8"/>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8"/>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8"/>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8"/>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8"/>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8"/>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8"/>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8"/>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8"/>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8"/>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8"/>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8"/>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8"/>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8"/>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8"/>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8"/>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8"/>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8"/>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8"/>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8"/>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8"/>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8"/>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8"/>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8"/>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8"/>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8"/>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8"/>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8"/>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8"/>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8"/>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8"/>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8"/>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8"/>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8"/>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8"/>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8"/>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8"/>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8"/>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8"/>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8"/>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8"/>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8"/>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8"/>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8"/>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8"/>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8"/>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8"/>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8"/>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8"/>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8"/>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8"/>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8"/>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8"/>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8"/>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8"/>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8"/>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8"/>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8"/>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8"/>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8"/>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8"/>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8"/>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8"/>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8"/>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8"/>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8"/>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8"/>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8"/>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8"/>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8"/>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8"/>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8"/>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8"/>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8"/>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8"/>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8"/>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8"/>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8"/>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8"/>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8"/>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8"/>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8"/>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8"/>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8"/>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8"/>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8"/>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8"/>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8"/>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8"/>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8"/>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8"/>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8"/>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8"/>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8"/>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8"/>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8"/>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8"/>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8"/>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8"/>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8"/>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8"/>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8"/>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8"/>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8"/>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8"/>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8"/>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8"/>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8"/>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8"/>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8"/>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8"/>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8"/>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8"/>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8"/>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8"/>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8"/>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8"/>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8"/>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8"/>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8"/>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8"/>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8"/>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8"/>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8"/>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8"/>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8"/>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8"/>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8"/>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8"/>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8"/>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8"/>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8"/>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8"/>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8"/>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8"/>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8"/>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8"/>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8"/>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8"/>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8"/>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8"/>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8"/>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8"/>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8"/>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8"/>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8"/>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8"/>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8"/>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8"/>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8"/>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8"/>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8"/>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8"/>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8"/>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8"/>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8"/>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8"/>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8"/>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8"/>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8"/>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8"/>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8"/>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8"/>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8"/>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8"/>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8"/>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8"/>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8"/>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8"/>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8"/>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8"/>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8"/>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8"/>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8"/>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8"/>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8"/>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8"/>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8"/>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8"/>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8"/>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8"/>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8"/>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8"/>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8"/>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8"/>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8"/>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8"/>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8"/>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8"/>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8"/>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8"/>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8"/>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8"/>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8"/>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8"/>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8"/>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8"/>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8"/>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8"/>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8"/>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8"/>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8"/>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8"/>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8"/>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8"/>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8"/>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8"/>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8"/>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8"/>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8"/>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8"/>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8"/>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8"/>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8"/>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8"/>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8"/>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8"/>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8"/>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8"/>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8"/>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8"/>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8"/>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8"/>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8"/>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8"/>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8"/>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8"/>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8"/>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8"/>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8"/>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8"/>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8"/>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8"/>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8"/>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8"/>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8"/>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8"/>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8"/>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8"/>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8"/>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8"/>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8"/>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8"/>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8"/>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8"/>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8"/>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8"/>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8"/>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8"/>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8"/>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8"/>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8"/>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8"/>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8"/>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8"/>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8"/>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8"/>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8"/>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8"/>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8"/>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8"/>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8"/>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8"/>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8"/>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8"/>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8"/>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8"/>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8"/>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8"/>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8"/>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8"/>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8"/>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8"/>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8"/>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8"/>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8"/>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8"/>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8"/>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8"/>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8"/>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8"/>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8"/>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8"/>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8"/>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8"/>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8"/>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8"/>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8"/>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8"/>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8"/>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8"/>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8"/>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8"/>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8"/>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8"/>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8"/>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8"/>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8"/>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8"/>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8"/>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8"/>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8"/>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8"/>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8"/>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8"/>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8"/>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8"/>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8"/>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8"/>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8"/>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8"/>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8"/>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8"/>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8"/>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8"/>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8"/>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8"/>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8"/>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8"/>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8"/>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8"/>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8"/>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8"/>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8"/>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8"/>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8"/>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8"/>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8"/>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8"/>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8"/>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8"/>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8"/>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8"/>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8"/>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8"/>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8"/>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8"/>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8"/>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8"/>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8"/>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8"/>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8"/>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8"/>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8"/>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8"/>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8"/>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8"/>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8"/>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8"/>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8"/>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8"/>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8"/>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8"/>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8"/>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8"/>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8"/>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8"/>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8"/>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8"/>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8"/>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8"/>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8"/>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8"/>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8"/>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8"/>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8"/>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8"/>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8"/>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8"/>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8"/>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8"/>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8"/>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8"/>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8"/>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8"/>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8"/>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8"/>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8"/>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8"/>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8"/>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8"/>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8"/>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8"/>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8"/>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8"/>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8"/>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8"/>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8"/>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8"/>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8"/>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8"/>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8"/>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8"/>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8"/>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8"/>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8"/>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8"/>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8"/>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8"/>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8"/>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8"/>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8"/>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8"/>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8"/>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8"/>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8"/>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8"/>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8"/>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8"/>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8"/>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8"/>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8"/>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8"/>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8"/>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8"/>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8"/>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8"/>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8"/>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8"/>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8"/>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8"/>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8"/>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8"/>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8"/>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8"/>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8"/>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8"/>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8"/>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8"/>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8"/>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8"/>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8"/>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8"/>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8"/>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8"/>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8"/>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8"/>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8"/>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8"/>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8"/>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8"/>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8"/>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8"/>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8"/>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8"/>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8"/>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8"/>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8"/>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8"/>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8"/>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8"/>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8"/>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8"/>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8"/>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8"/>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8"/>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8"/>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8"/>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8"/>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8"/>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8"/>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8"/>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8"/>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8"/>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8"/>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8"/>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8"/>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8"/>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8"/>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8"/>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8"/>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8"/>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8"/>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8"/>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8"/>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8"/>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8"/>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8"/>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8"/>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8"/>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8"/>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8"/>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8"/>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8"/>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8"/>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8"/>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8"/>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8"/>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8"/>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8"/>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8"/>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8"/>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8"/>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8"/>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8"/>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8"/>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8"/>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8"/>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8"/>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8"/>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8"/>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8"/>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8"/>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8"/>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8"/>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8"/>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8"/>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8"/>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8"/>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8"/>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8"/>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8"/>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8"/>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8"/>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8"/>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8"/>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8"/>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8"/>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8"/>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8"/>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8"/>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8"/>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8"/>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8"/>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8"/>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8"/>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8"/>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8"/>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8"/>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8"/>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8"/>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8"/>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8"/>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8"/>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8"/>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8"/>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8"/>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8"/>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8"/>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8"/>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8"/>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8"/>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8"/>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8"/>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8"/>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8"/>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8"/>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8"/>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8"/>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8"/>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8"/>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8"/>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8"/>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8"/>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8"/>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8"/>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8"/>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8"/>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8"/>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8"/>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8"/>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8"/>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8"/>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8"/>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8"/>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8"/>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8"/>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8"/>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8"/>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8"/>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8"/>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8"/>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8"/>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8"/>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8"/>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8"/>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8"/>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8"/>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8"/>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8"/>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8"/>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8"/>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8"/>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8"/>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8"/>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8"/>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8"/>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8"/>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8"/>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8"/>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8"/>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8"/>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8"/>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8"/>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8"/>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8"/>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8"/>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8"/>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8"/>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8"/>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8"/>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8"/>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8"/>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8"/>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8"/>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8"/>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8"/>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8"/>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8"/>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8"/>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8"/>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8"/>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8"/>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8"/>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8"/>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8"/>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8"/>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8"/>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8"/>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8"/>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8"/>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8"/>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8"/>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8"/>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8"/>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8"/>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8"/>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8"/>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8"/>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8"/>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8"/>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8"/>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8"/>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8"/>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8"/>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8"/>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8"/>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8"/>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8"/>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8"/>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8"/>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8"/>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8"/>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8"/>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8"/>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8"/>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8"/>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8"/>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8"/>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8"/>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8"/>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8"/>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8"/>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8"/>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8"/>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8"/>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8"/>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8"/>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8"/>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8"/>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8"/>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8"/>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8"/>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8"/>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8"/>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8"/>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8"/>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8"/>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8"/>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8"/>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8"/>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8"/>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8"/>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8"/>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8"/>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8"/>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8"/>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8"/>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8"/>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8"/>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8"/>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8"/>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8"/>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8"/>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8"/>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8"/>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8"/>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8"/>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8"/>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8"/>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8"/>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8"/>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8"/>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8"/>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8"/>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8"/>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8"/>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8"/>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8"/>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8"/>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8"/>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8"/>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8"/>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8"/>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8"/>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8"/>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8"/>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8"/>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8"/>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8"/>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8"/>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8"/>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8"/>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8"/>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8"/>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8"/>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8"/>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8"/>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8"/>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8"/>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8"/>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8"/>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8"/>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8"/>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8"/>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8"/>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8"/>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8"/>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8"/>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8"/>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8"/>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8"/>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8"/>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8"/>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8"/>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8"/>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8"/>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8"/>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8"/>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8"/>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8"/>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8"/>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8"/>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8"/>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8"/>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8"/>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8"/>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8"/>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8"/>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8"/>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8"/>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8"/>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8"/>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8"/>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8"/>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8"/>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8"/>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8"/>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8"/>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8"/>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8"/>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8"/>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8"/>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8"/>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8"/>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8"/>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8"/>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8"/>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8"/>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8"/>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8"/>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8"/>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8"/>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8"/>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8"/>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8"/>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8"/>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8"/>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8"/>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8"/>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8"/>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8"/>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8"/>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8"/>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8"/>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8"/>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8"/>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8"/>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8"/>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8"/>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8"/>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8"/>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8"/>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8"/>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8"/>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8"/>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8"/>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8"/>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8"/>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8"/>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8"/>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8"/>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8"/>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8"/>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8"/>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8"/>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8"/>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8"/>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8"/>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8"/>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8"/>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8"/>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8"/>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8"/>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8"/>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8"/>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8"/>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8"/>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8"/>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8"/>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8"/>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8"/>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8"/>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8"/>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8"/>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8"/>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8"/>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8"/>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8"/>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8"/>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8"/>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68"/>
          <p:cNvGrpSpPr/>
          <p:nvPr/>
        </p:nvGrpSpPr>
        <p:grpSpPr>
          <a:xfrm>
            <a:off x="5008379" y="3815934"/>
            <a:ext cx="3105831" cy="1843890"/>
            <a:chOff x="3597785" y="3065882"/>
            <a:chExt cx="2241344" cy="1330656"/>
          </a:xfrm>
        </p:grpSpPr>
        <p:grpSp>
          <p:nvGrpSpPr>
            <p:cNvPr id="7774" name="Google Shape;7774;p68"/>
            <p:cNvGrpSpPr/>
            <p:nvPr/>
          </p:nvGrpSpPr>
          <p:grpSpPr>
            <a:xfrm>
              <a:off x="5296908" y="3937355"/>
              <a:ext cx="143198" cy="32380"/>
              <a:chOff x="5296908" y="3937355"/>
              <a:chExt cx="143198" cy="32380"/>
            </a:xfrm>
          </p:grpSpPr>
          <p:sp>
            <p:nvSpPr>
              <p:cNvPr id="7775" name="Google Shape;7775;p68"/>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6" name="Google Shape;7776;p68"/>
              <p:cNvGrpSpPr/>
              <p:nvPr/>
            </p:nvGrpSpPr>
            <p:grpSpPr>
              <a:xfrm>
                <a:off x="5402331" y="3937355"/>
                <a:ext cx="37776" cy="32380"/>
                <a:chOff x="5402331" y="3937355"/>
                <a:chExt cx="37776" cy="32380"/>
              </a:xfrm>
            </p:grpSpPr>
            <p:sp>
              <p:nvSpPr>
                <p:cNvPr id="7777" name="Google Shape;7777;p68"/>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8"/>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8"/>
              <p:cNvGrpSpPr/>
              <p:nvPr/>
            </p:nvGrpSpPr>
            <p:grpSpPr>
              <a:xfrm>
                <a:off x="5296908" y="3937355"/>
                <a:ext cx="37783" cy="32380"/>
                <a:chOff x="5296908" y="3937355"/>
                <a:chExt cx="37783" cy="32380"/>
              </a:xfrm>
            </p:grpSpPr>
            <p:sp>
              <p:nvSpPr>
                <p:cNvPr id="7780" name="Google Shape;7780;p68"/>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8"/>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2" name="Google Shape;7782;p68"/>
            <p:cNvGrpSpPr/>
            <p:nvPr/>
          </p:nvGrpSpPr>
          <p:grpSpPr>
            <a:xfrm>
              <a:off x="4724163" y="3119631"/>
              <a:ext cx="120838" cy="84218"/>
              <a:chOff x="4724163" y="3119631"/>
              <a:chExt cx="120838" cy="84218"/>
            </a:xfrm>
          </p:grpSpPr>
          <p:grpSp>
            <p:nvGrpSpPr>
              <p:cNvPr id="7783" name="Google Shape;7783;p68"/>
              <p:cNvGrpSpPr/>
              <p:nvPr/>
            </p:nvGrpSpPr>
            <p:grpSpPr>
              <a:xfrm>
                <a:off x="4746712" y="3132773"/>
                <a:ext cx="86869" cy="56424"/>
                <a:chOff x="4746712" y="3132773"/>
                <a:chExt cx="86869" cy="56424"/>
              </a:xfrm>
            </p:grpSpPr>
            <p:sp>
              <p:nvSpPr>
                <p:cNvPr id="7784" name="Google Shape;7784;p68"/>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8"/>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68"/>
              <p:cNvGrpSpPr/>
              <p:nvPr/>
            </p:nvGrpSpPr>
            <p:grpSpPr>
              <a:xfrm>
                <a:off x="4773634" y="3143336"/>
                <a:ext cx="37776" cy="32451"/>
                <a:chOff x="4773634" y="3143336"/>
                <a:chExt cx="37776" cy="32451"/>
              </a:xfrm>
            </p:grpSpPr>
            <p:sp>
              <p:nvSpPr>
                <p:cNvPr id="7787" name="Google Shape;7787;p68"/>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8"/>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68"/>
              <p:cNvGrpSpPr/>
              <p:nvPr/>
            </p:nvGrpSpPr>
            <p:grpSpPr>
              <a:xfrm>
                <a:off x="4724163" y="3131248"/>
                <a:ext cx="37776" cy="32459"/>
                <a:chOff x="4724163" y="3131248"/>
                <a:chExt cx="37776" cy="32459"/>
              </a:xfrm>
            </p:grpSpPr>
            <p:sp>
              <p:nvSpPr>
                <p:cNvPr id="7790" name="Google Shape;7790;p68"/>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8"/>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68"/>
              <p:cNvGrpSpPr/>
              <p:nvPr/>
            </p:nvGrpSpPr>
            <p:grpSpPr>
              <a:xfrm>
                <a:off x="4755081" y="3176054"/>
                <a:ext cx="32357" cy="27795"/>
                <a:chOff x="4755081" y="3176054"/>
                <a:chExt cx="32357" cy="27795"/>
              </a:xfrm>
            </p:grpSpPr>
            <p:sp>
              <p:nvSpPr>
                <p:cNvPr id="7793" name="Google Shape;7793;p68"/>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8"/>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68"/>
              <p:cNvGrpSpPr/>
              <p:nvPr/>
            </p:nvGrpSpPr>
            <p:grpSpPr>
              <a:xfrm>
                <a:off x="4812550" y="3119631"/>
                <a:ext cx="32451" cy="27803"/>
                <a:chOff x="4812550" y="3119631"/>
                <a:chExt cx="32451" cy="27803"/>
              </a:xfrm>
            </p:grpSpPr>
            <p:sp>
              <p:nvSpPr>
                <p:cNvPr id="7796" name="Google Shape;7796;p68"/>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8"/>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8" name="Google Shape;7798;p68"/>
            <p:cNvGrpSpPr/>
            <p:nvPr/>
          </p:nvGrpSpPr>
          <p:grpSpPr>
            <a:xfrm>
              <a:off x="5382826" y="4027197"/>
              <a:ext cx="268967" cy="250422"/>
              <a:chOff x="5382826" y="4027197"/>
              <a:chExt cx="268967" cy="250422"/>
            </a:xfrm>
          </p:grpSpPr>
          <p:grpSp>
            <p:nvGrpSpPr>
              <p:cNvPr id="7799" name="Google Shape;7799;p68"/>
              <p:cNvGrpSpPr/>
              <p:nvPr/>
            </p:nvGrpSpPr>
            <p:grpSpPr>
              <a:xfrm>
                <a:off x="5405280" y="4042510"/>
                <a:ext cx="237570" cy="218647"/>
                <a:chOff x="5405280" y="4042510"/>
                <a:chExt cx="237570" cy="218647"/>
              </a:xfrm>
            </p:grpSpPr>
            <p:sp>
              <p:nvSpPr>
                <p:cNvPr id="7800" name="Google Shape;7800;p68"/>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8"/>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8"/>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8"/>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8"/>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8"/>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68"/>
              <p:cNvGrpSpPr/>
              <p:nvPr/>
            </p:nvGrpSpPr>
            <p:grpSpPr>
              <a:xfrm>
                <a:off x="5382826" y="4125549"/>
                <a:ext cx="37776" cy="32380"/>
                <a:chOff x="5382826" y="4125549"/>
                <a:chExt cx="37776" cy="32380"/>
              </a:xfrm>
            </p:grpSpPr>
            <p:sp>
              <p:nvSpPr>
                <p:cNvPr id="7807" name="Google Shape;7807;p68"/>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8"/>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68"/>
              <p:cNvGrpSpPr/>
              <p:nvPr/>
            </p:nvGrpSpPr>
            <p:grpSpPr>
              <a:xfrm>
                <a:off x="5475680" y="4195587"/>
                <a:ext cx="37783" cy="32364"/>
                <a:chOff x="5475680" y="4195587"/>
                <a:chExt cx="37783" cy="32364"/>
              </a:xfrm>
            </p:grpSpPr>
            <p:sp>
              <p:nvSpPr>
                <p:cNvPr id="7810" name="Google Shape;7810;p68"/>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8"/>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68"/>
              <p:cNvGrpSpPr/>
              <p:nvPr/>
            </p:nvGrpSpPr>
            <p:grpSpPr>
              <a:xfrm>
                <a:off x="5532575" y="4027197"/>
                <a:ext cx="33308" cy="32262"/>
                <a:chOff x="5532575" y="4027197"/>
                <a:chExt cx="33308" cy="32262"/>
              </a:xfrm>
            </p:grpSpPr>
            <p:sp>
              <p:nvSpPr>
                <p:cNvPr id="7813" name="Google Shape;7813;p68"/>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8"/>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68"/>
              <p:cNvGrpSpPr/>
              <p:nvPr/>
            </p:nvGrpSpPr>
            <p:grpSpPr>
              <a:xfrm>
                <a:off x="5590706" y="4245348"/>
                <a:ext cx="33497" cy="32270"/>
                <a:chOff x="5590706" y="4245348"/>
                <a:chExt cx="33497" cy="32270"/>
              </a:xfrm>
            </p:grpSpPr>
            <p:sp>
              <p:nvSpPr>
                <p:cNvPr id="7816" name="Google Shape;7816;p68"/>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8"/>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68"/>
              <p:cNvGrpSpPr/>
              <p:nvPr/>
            </p:nvGrpSpPr>
            <p:grpSpPr>
              <a:xfrm>
                <a:off x="5618681" y="4109677"/>
                <a:ext cx="33112" cy="32357"/>
                <a:chOff x="5618681" y="4109677"/>
                <a:chExt cx="33112" cy="32357"/>
              </a:xfrm>
            </p:grpSpPr>
            <p:sp>
              <p:nvSpPr>
                <p:cNvPr id="7819" name="Google Shape;7819;p68"/>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8"/>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68"/>
              <p:cNvGrpSpPr/>
              <p:nvPr/>
            </p:nvGrpSpPr>
            <p:grpSpPr>
              <a:xfrm>
                <a:off x="5479298" y="4128262"/>
                <a:ext cx="31405" cy="26906"/>
                <a:chOff x="5479298" y="4128262"/>
                <a:chExt cx="31405" cy="26906"/>
              </a:xfrm>
            </p:grpSpPr>
            <p:sp>
              <p:nvSpPr>
                <p:cNvPr id="7822" name="Google Shape;7822;p68"/>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8"/>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4" name="Google Shape;7824;p68"/>
              <p:cNvGrpSpPr/>
              <p:nvPr/>
            </p:nvGrpSpPr>
            <p:grpSpPr>
              <a:xfrm>
                <a:off x="5582903" y="4180116"/>
                <a:ext cx="31499" cy="26898"/>
                <a:chOff x="5582903" y="4180116"/>
                <a:chExt cx="31499" cy="26898"/>
              </a:xfrm>
            </p:grpSpPr>
            <p:sp>
              <p:nvSpPr>
                <p:cNvPr id="7825" name="Google Shape;7825;p68"/>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8"/>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7" name="Google Shape;7827;p68"/>
            <p:cNvGrpSpPr/>
            <p:nvPr/>
          </p:nvGrpSpPr>
          <p:grpSpPr>
            <a:xfrm>
              <a:off x="3977681" y="3230323"/>
              <a:ext cx="94584" cy="84085"/>
              <a:chOff x="3977681" y="3230323"/>
              <a:chExt cx="94584" cy="84085"/>
            </a:xfrm>
          </p:grpSpPr>
          <p:grpSp>
            <p:nvGrpSpPr>
              <p:cNvPr id="7828" name="Google Shape;7828;p68"/>
              <p:cNvGrpSpPr/>
              <p:nvPr/>
            </p:nvGrpSpPr>
            <p:grpSpPr>
              <a:xfrm>
                <a:off x="4000135" y="3243041"/>
                <a:ext cx="59570" cy="57186"/>
                <a:chOff x="4000135" y="3243041"/>
                <a:chExt cx="59570" cy="57186"/>
              </a:xfrm>
            </p:grpSpPr>
            <p:sp>
              <p:nvSpPr>
                <p:cNvPr id="7829" name="Google Shape;7829;p68"/>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8"/>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8"/>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68"/>
              <p:cNvGrpSpPr/>
              <p:nvPr/>
            </p:nvGrpSpPr>
            <p:grpSpPr>
              <a:xfrm>
                <a:off x="3977681" y="3245872"/>
                <a:ext cx="37783" cy="32380"/>
                <a:chOff x="3977681" y="3245872"/>
                <a:chExt cx="37783" cy="32380"/>
              </a:xfrm>
            </p:grpSpPr>
            <p:sp>
              <p:nvSpPr>
                <p:cNvPr id="7833" name="Google Shape;7833;p68"/>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8"/>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68"/>
              <p:cNvGrpSpPr/>
              <p:nvPr/>
            </p:nvGrpSpPr>
            <p:grpSpPr>
              <a:xfrm>
                <a:off x="4040860" y="3262672"/>
                <a:ext cx="31405" cy="27001"/>
                <a:chOff x="4040860" y="3262672"/>
                <a:chExt cx="31405" cy="27001"/>
              </a:xfrm>
            </p:grpSpPr>
            <p:sp>
              <p:nvSpPr>
                <p:cNvPr id="7836" name="Google Shape;7836;p68"/>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8"/>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68"/>
              <p:cNvGrpSpPr/>
              <p:nvPr/>
            </p:nvGrpSpPr>
            <p:grpSpPr>
              <a:xfrm>
                <a:off x="4021072" y="3230323"/>
                <a:ext cx="31397" cy="26906"/>
                <a:chOff x="4021072" y="3230323"/>
                <a:chExt cx="31397" cy="26906"/>
              </a:xfrm>
            </p:grpSpPr>
            <p:sp>
              <p:nvSpPr>
                <p:cNvPr id="7839" name="Google Shape;7839;p68"/>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8"/>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68"/>
              <p:cNvGrpSpPr/>
              <p:nvPr/>
            </p:nvGrpSpPr>
            <p:grpSpPr>
              <a:xfrm>
                <a:off x="4001472" y="3287462"/>
                <a:ext cx="31499" cy="26945"/>
                <a:chOff x="4001472" y="3287462"/>
                <a:chExt cx="31499" cy="26945"/>
              </a:xfrm>
            </p:grpSpPr>
            <p:sp>
              <p:nvSpPr>
                <p:cNvPr id="7842" name="Google Shape;7842;p68"/>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8"/>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4" name="Google Shape;7844;p68"/>
            <p:cNvGrpSpPr/>
            <p:nvPr/>
          </p:nvGrpSpPr>
          <p:grpSpPr>
            <a:xfrm>
              <a:off x="4084715" y="3258865"/>
              <a:ext cx="184961" cy="137268"/>
              <a:chOff x="4084715" y="3258865"/>
              <a:chExt cx="184961" cy="137268"/>
            </a:xfrm>
          </p:grpSpPr>
          <p:grpSp>
            <p:nvGrpSpPr>
              <p:cNvPr id="7845" name="Google Shape;7845;p68"/>
              <p:cNvGrpSpPr/>
              <p:nvPr/>
            </p:nvGrpSpPr>
            <p:grpSpPr>
              <a:xfrm>
                <a:off x="4107453" y="3271583"/>
                <a:ext cx="153470" cy="110275"/>
                <a:chOff x="4107453" y="3271583"/>
                <a:chExt cx="153470" cy="110275"/>
              </a:xfrm>
            </p:grpSpPr>
            <p:sp>
              <p:nvSpPr>
                <p:cNvPr id="7846" name="Google Shape;7846;p68"/>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8"/>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8"/>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8"/>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68"/>
              <p:cNvGrpSpPr/>
              <p:nvPr/>
            </p:nvGrpSpPr>
            <p:grpSpPr>
              <a:xfrm>
                <a:off x="4136947" y="3258865"/>
                <a:ext cx="31499" cy="27001"/>
                <a:chOff x="4136947" y="3258865"/>
                <a:chExt cx="31499" cy="27001"/>
              </a:xfrm>
            </p:grpSpPr>
            <p:sp>
              <p:nvSpPr>
                <p:cNvPr id="7851" name="Google Shape;7851;p68"/>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8"/>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68"/>
              <p:cNvGrpSpPr/>
              <p:nvPr/>
            </p:nvGrpSpPr>
            <p:grpSpPr>
              <a:xfrm>
                <a:off x="4084715" y="3266478"/>
                <a:ext cx="31468" cy="26898"/>
                <a:chOff x="4084715" y="3266478"/>
                <a:chExt cx="31468" cy="26898"/>
              </a:xfrm>
            </p:grpSpPr>
            <p:sp>
              <p:nvSpPr>
                <p:cNvPr id="7854" name="Google Shape;7854;p68"/>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8"/>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68"/>
              <p:cNvGrpSpPr/>
              <p:nvPr/>
            </p:nvGrpSpPr>
            <p:grpSpPr>
              <a:xfrm>
                <a:off x="4159213" y="3279849"/>
                <a:ext cx="31405" cy="26945"/>
                <a:chOff x="4159213" y="3279849"/>
                <a:chExt cx="31405" cy="26945"/>
              </a:xfrm>
            </p:grpSpPr>
            <p:sp>
              <p:nvSpPr>
                <p:cNvPr id="7857" name="Google Shape;7857;p68"/>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8"/>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68"/>
              <p:cNvGrpSpPr/>
              <p:nvPr/>
            </p:nvGrpSpPr>
            <p:grpSpPr>
              <a:xfrm>
                <a:off x="4201550" y="3266502"/>
                <a:ext cx="31405" cy="26883"/>
                <a:chOff x="4201550" y="3266502"/>
                <a:chExt cx="31405" cy="26883"/>
              </a:xfrm>
            </p:grpSpPr>
            <p:sp>
              <p:nvSpPr>
                <p:cNvPr id="7860" name="Google Shape;7860;p68"/>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8"/>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68"/>
              <p:cNvGrpSpPr/>
              <p:nvPr/>
            </p:nvGrpSpPr>
            <p:grpSpPr>
              <a:xfrm>
                <a:off x="4201550" y="3338278"/>
                <a:ext cx="31405" cy="26930"/>
                <a:chOff x="4201550" y="3338278"/>
                <a:chExt cx="31405" cy="26930"/>
              </a:xfrm>
            </p:grpSpPr>
            <p:sp>
              <p:nvSpPr>
                <p:cNvPr id="7863" name="Google Shape;7863;p68"/>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8"/>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68"/>
              <p:cNvGrpSpPr/>
              <p:nvPr/>
            </p:nvGrpSpPr>
            <p:grpSpPr>
              <a:xfrm>
                <a:off x="4238272" y="3369132"/>
                <a:ext cx="31405" cy="27001"/>
                <a:chOff x="4238272" y="3369132"/>
                <a:chExt cx="31405" cy="27001"/>
              </a:xfrm>
            </p:grpSpPr>
            <p:sp>
              <p:nvSpPr>
                <p:cNvPr id="7866" name="Google Shape;7866;p68"/>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8"/>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8" name="Google Shape;7868;p68"/>
            <p:cNvGrpSpPr/>
            <p:nvPr/>
          </p:nvGrpSpPr>
          <p:grpSpPr>
            <a:xfrm>
              <a:off x="4068639" y="3200169"/>
              <a:ext cx="77643" cy="37272"/>
              <a:chOff x="4068639" y="3200169"/>
              <a:chExt cx="77643" cy="37272"/>
            </a:xfrm>
          </p:grpSpPr>
          <p:sp>
            <p:nvSpPr>
              <p:cNvPr id="7869" name="Google Shape;7869;p68"/>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0" name="Google Shape;7870;p68"/>
              <p:cNvGrpSpPr/>
              <p:nvPr/>
            </p:nvGrpSpPr>
            <p:grpSpPr>
              <a:xfrm>
                <a:off x="4114878" y="3200169"/>
                <a:ext cx="31405" cy="26993"/>
                <a:chOff x="4114878" y="3200169"/>
                <a:chExt cx="31405" cy="26993"/>
              </a:xfrm>
            </p:grpSpPr>
            <p:sp>
              <p:nvSpPr>
                <p:cNvPr id="7871" name="Google Shape;7871;p68"/>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8"/>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68"/>
              <p:cNvGrpSpPr/>
              <p:nvPr/>
            </p:nvGrpSpPr>
            <p:grpSpPr>
              <a:xfrm>
                <a:off x="4068639" y="3210535"/>
                <a:ext cx="31499" cy="26906"/>
                <a:chOff x="4068639" y="3210535"/>
                <a:chExt cx="31499" cy="26906"/>
              </a:xfrm>
            </p:grpSpPr>
            <p:sp>
              <p:nvSpPr>
                <p:cNvPr id="7874" name="Google Shape;7874;p68"/>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8"/>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6" name="Google Shape;7876;p68"/>
            <p:cNvGrpSpPr/>
            <p:nvPr/>
          </p:nvGrpSpPr>
          <p:grpSpPr>
            <a:xfrm>
              <a:off x="3869702" y="3066935"/>
              <a:ext cx="382664" cy="190294"/>
              <a:chOff x="3869702" y="3066935"/>
              <a:chExt cx="382664" cy="190294"/>
            </a:xfrm>
          </p:grpSpPr>
          <p:grpSp>
            <p:nvGrpSpPr>
              <p:cNvPr id="7877" name="Google Shape;7877;p68"/>
              <p:cNvGrpSpPr/>
              <p:nvPr/>
            </p:nvGrpSpPr>
            <p:grpSpPr>
              <a:xfrm>
                <a:off x="3888633" y="3082351"/>
                <a:ext cx="351172" cy="160698"/>
                <a:chOff x="3888633" y="3082351"/>
                <a:chExt cx="351172" cy="160698"/>
              </a:xfrm>
            </p:grpSpPr>
            <p:sp>
              <p:nvSpPr>
                <p:cNvPr id="7878" name="Google Shape;7878;p68"/>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8"/>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8"/>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8"/>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8"/>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8"/>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68"/>
              <p:cNvGrpSpPr/>
              <p:nvPr/>
            </p:nvGrpSpPr>
            <p:grpSpPr>
              <a:xfrm>
                <a:off x="4143703" y="3066935"/>
                <a:ext cx="37783" cy="32357"/>
                <a:chOff x="4143703" y="3066935"/>
                <a:chExt cx="37783" cy="32357"/>
              </a:xfrm>
            </p:grpSpPr>
            <p:sp>
              <p:nvSpPr>
                <p:cNvPr id="7885" name="Google Shape;7885;p68"/>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8"/>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68"/>
              <p:cNvGrpSpPr/>
              <p:nvPr/>
            </p:nvGrpSpPr>
            <p:grpSpPr>
              <a:xfrm>
                <a:off x="4044565" y="3103563"/>
                <a:ext cx="37783" cy="32451"/>
                <a:chOff x="4044565" y="3103563"/>
                <a:chExt cx="37783" cy="32451"/>
              </a:xfrm>
            </p:grpSpPr>
            <p:sp>
              <p:nvSpPr>
                <p:cNvPr id="7888" name="Google Shape;7888;p68"/>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8"/>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68"/>
              <p:cNvGrpSpPr/>
              <p:nvPr/>
            </p:nvGrpSpPr>
            <p:grpSpPr>
              <a:xfrm>
                <a:off x="4017454" y="3188237"/>
                <a:ext cx="37776" cy="32357"/>
                <a:chOff x="4017454" y="3188237"/>
                <a:chExt cx="37776" cy="32357"/>
              </a:xfrm>
            </p:grpSpPr>
            <p:sp>
              <p:nvSpPr>
                <p:cNvPr id="7891" name="Google Shape;7891;p68"/>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8"/>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68"/>
              <p:cNvGrpSpPr/>
              <p:nvPr/>
            </p:nvGrpSpPr>
            <p:grpSpPr>
              <a:xfrm>
                <a:off x="3921548" y="3157509"/>
                <a:ext cx="37783" cy="32357"/>
                <a:chOff x="3921548" y="3157509"/>
                <a:chExt cx="37783" cy="32357"/>
              </a:xfrm>
            </p:grpSpPr>
            <p:sp>
              <p:nvSpPr>
                <p:cNvPr id="7894" name="Google Shape;7894;p68"/>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8"/>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8"/>
              <p:cNvGrpSpPr/>
              <p:nvPr/>
            </p:nvGrpSpPr>
            <p:grpSpPr>
              <a:xfrm>
                <a:off x="3939056" y="3211620"/>
                <a:ext cx="37783" cy="32380"/>
                <a:chOff x="3939056" y="3211620"/>
                <a:chExt cx="37783" cy="32380"/>
              </a:xfrm>
            </p:grpSpPr>
            <p:sp>
              <p:nvSpPr>
                <p:cNvPr id="7897" name="Google Shape;7897;p68"/>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8"/>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68"/>
              <p:cNvGrpSpPr/>
              <p:nvPr/>
            </p:nvGrpSpPr>
            <p:grpSpPr>
              <a:xfrm>
                <a:off x="4176240" y="3136965"/>
                <a:ext cx="31405" cy="26930"/>
                <a:chOff x="4176240" y="3136965"/>
                <a:chExt cx="31405" cy="26930"/>
              </a:xfrm>
            </p:grpSpPr>
            <p:sp>
              <p:nvSpPr>
                <p:cNvPr id="7900" name="Google Shape;7900;p68"/>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8"/>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68"/>
              <p:cNvGrpSpPr/>
              <p:nvPr/>
            </p:nvGrpSpPr>
            <p:grpSpPr>
              <a:xfrm>
                <a:off x="4133148" y="3152593"/>
                <a:ext cx="31499" cy="27001"/>
                <a:chOff x="4133148" y="3152593"/>
                <a:chExt cx="31499" cy="27001"/>
              </a:xfrm>
            </p:grpSpPr>
            <p:sp>
              <p:nvSpPr>
                <p:cNvPr id="7903" name="Google Shape;7903;p68"/>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8"/>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68"/>
              <p:cNvGrpSpPr/>
              <p:nvPr/>
            </p:nvGrpSpPr>
            <p:grpSpPr>
              <a:xfrm>
                <a:off x="4220866" y="3073534"/>
                <a:ext cx="31499" cy="26898"/>
                <a:chOff x="4220866" y="3073534"/>
                <a:chExt cx="31499" cy="26898"/>
              </a:xfrm>
            </p:grpSpPr>
            <p:sp>
              <p:nvSpPr>
                <p:cNvPr id="7906" name="Google Shape;7906;p68"/>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8"/>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68"/>
              <p:cNvGrpSpPr/>
              <p:nvPr/>
            </p:nvGrpSpPr>
            <p:grpSpPr>
              <a:xfrm>
                <a:off x="3869702" y="3230323"/>
                <a:ext cx="31499" cy="26906"/>
                <a:chOff x="3869702" y="3230323"/>
                <a:chExt cx="31499" cy="26906"/>
              </a:xfrm>
            </p:grpSpPr>
            <p:sp>
              <p:nvSpPr>
                <p:cNvPr id="7909" name="Google Shape;7909;p68"/>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8"/>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1" name="Google Shape;7911;p68"/>
            <p:cNvGrpSpPr/>
            <p:nvPr/>
          </p:nvGrpSpPr>
          <p:grpSpPr>
            <a:xfrm>
              <a:off x="4271383" y="3065882"/>
              <a:ext cx="304556" cy="341663"/>
              <a:chOff x="4271383" y="3065882"/>
              <a:chExt cx="304556" cy="341663"/>
            </a:xfrm>
          </p:grpSpPr>
          <p:grpSp>
            <p:nvGrpSpPr>
              <p:cNvPr id="7912" name="Google Shape;7912;p68"/>
              <p:cNvGrpSpPr/>
              <p:nvPr/>
            </p:nvGrpSpPr>
            <p:grpSpPr>
              <a:xfrm>
                <a:off x="4293838" y="3078639"/>
                <a:ext cx="269353" cy="311973"/>
                <a:chOff x="4293838" y="3078639"/>
                <a:chExt cx="269353" cy="311973"/>
              </a:xfrm>
            </p:grpSpPr>
            <p:sp>
              <p:nvSpPr>
                <p:cNvPr id="7913" name="Google Shape;7913;p68"/>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8"/>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8"/>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8"/>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8"/>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8"/>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8"/>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8"/>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8"/>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8"/>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8"/>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8"/>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8"/>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8"/>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8"/>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8"/>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8"/>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68"/>
              <p:cNvGrpSpPr/>
              <p:nvPr/>
            </p:nvGrpSpPr>
            <p:grpSpPr>
              <a:xfrm>
                <a:off x="4538164" y="3342061"/>
                <a:ext cx="37776" cy="32380"/>
                <a:chOff x="4538164" y="3342061"/>
                <a:chExt cx="37776" cy="32380"/>
              </a:xfrm>
            </p:grpSpPr>
            <p:sp>
              <p:nvSpPr>
                <p:cNvPr id="7931" name="Google Shape;7931;p68"/>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8"/>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68"/>
              <p:cNvGrpSpPr/>
              <p:nvPr/>
            </p:nvGrpSpPr>
            <p:grpSpPr>
              <a:xfrm>
                <a:off x="4271383" y="3194742"/>
                <a:ext cx="37783" cy="32420"/>
                <a:chOff x="4271383" y="3194742"/>
                <a:chExt cx="37783" cy="32420"/>
              </a:xfrm>
            </p:grpSpPr>
            <p:sp>
              <p:nvSpPr>
                <p:cNvPr id="7934" name="Google Shape;7934;p68"/>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8"/>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68"/>
              <p:cNvGrpSpPr/>
              <p:nvPr/>
            </p:nvGrpSpPr>
            <p:grpSpPr>
              <a:xfrm>
                <a:off x="4284416" y="3084058"/>
                <a:ext cx="37783" cy="32357"/>
                <a:chOff x="4284416" y="3084058"/>
                <a:chExt cx="37783" cy="32357"/>
              </a:xfrm>
            </p:grpSpPr>
            <p:sp>
              <p:nvSpPr>
                <p:cNvPr id="7937" name="Google Shape;7937;p68"/>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8"/>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68"/>
              <p:cNvGrpSpPr/>
              <p:nvPr/>
            </p:nvGrpSpPr>
            <p:grpSpPr>
              <a:xfrm>
                <a:off x="4478697" y="3297561"/>
                <a:ext cx="37776" cy="32451"/>
                <a:chOff x="4478697" y="3297561"/>
                <a:chExt cx="37776" cy="32451"/>
              </a:xfrm>
            </p:grpSpPr>
            <p:sp>
              <p:nvSpPr>
                <p:cNvPr id="7940" name="Google Shape;7940;p68"/>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8"/>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68"/>
              <p:cNvGrpSpPr/>
              <p:nvPr/>
            </p:nvGrpSpPr>
            <p:grpSpPr>
              <a:xfrm>
                <a:off x="4411813" y="3331711"/>
                <a:ext cx="37776" cy="32451"/>
                <a:chOff x="4411813" y="3331711"/>
                <a:chExt cx="37776" cy="32451"/>
              </a:xfrm>
            </p:grpSpPr>
            <p:sp>
              <p:nvSpPr>
                <p:cNvPr id="7943" name="Google Shape;7943;p68"/>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8"/>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68"/>
              <p:cNvGrpSpPr/>
              <p:nvPr/>
            </p:nvGrpSpPr>
            <p:grpSpPr>
              <a:xfrm>
                <a:off x="4337984" y="3375188"/>
                <a:ext cx="37776" cy="32357"/>
                <a:chOff x="4337984" y="3375188"/>
                <a:chExt cx="37776" cy="32357"/>
              </a:xfrm>
            </p:grpSpPr>
            <p:sp>
              <p:nvSpPr>
                <p:cNvPr id="7946" name="Google Shape;7946;p68"/>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8"/>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68"/>
              <p:cNvGrpSpPr/>
              <p:nvPr/>
            </p:nvGrpSpPr>
            <p:grpSpPr>
              <a:xfrm>
                <a:off x="4494867" y="3090530"/>
                <a:ext cx="37878" cy="32451"/>
                <a:chOff x="4494867" y="3090530"/>
                <a:chExt cx="37878" cy="32451"/>
              </a:xfrm>
            </p:grpSpPr>
            <p:sp>
              <p:nvSpPr>
                <p:cNvPr id="7949" name="Google Shape;7949;p68"/>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8"/>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68"/>
              <p:cNvGrpSpPr/>
              <p:nvPr/>
            </p:nvGrpSpPr>
            <p:grpSpPr>
              <a:xfrm>
                <a:off x="4525124" y="3207774"/>
                <a:ext cx="37783" cy="32420"/>
                <a:chOff x="4525124" y="3207774"/>
                <a:chExt cx="37783" cy="32420"/>
              </a:xfrm>
            </p:grpSpPr>
            <p:sp>
              <p:nvSpPr>
                <p:cNvPr id="7952" name="Google Shape;7952;p68"/>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8"/>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68"/>
              <p:cNvGrpSpPr/>
              <p:nvPr/>
            </p:nvGrpSpPr>
            <p:grpSpPr>
              <a:xfrm>
                <a:off x="4440544" y="3176479"/>
                <a:ext cx="31499" cy="26898"/>
                <a:chOff x="4440544" y="3176479"/>
                <a:chExt cx="31499" cy="26898"/>
              </a:xfrm>
            </p:grpSpPr>
            <p:sp>
              <p:nvSpPr>
                <p:cNvPr id="7955" name="Google Shape;7955;p68"/>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8"/>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68"/>
              <p:cNvGrpSpPr/>
              <p:nvPr/>
            </p:nvGrpSpPr>
            <p:grpSpPr>
              <a:xfrm>
                <a:off x="4350545" y="3156400"/>
                <a:ext cx="31405" cy="27001"/>
                <a:chOff x="4350545" y="3156400"/>
                <a:chExt cx="31405" cy="27001"/>
              </a:xfrm>
            </p:grpSpPr>
            <p:sp>
              <p:nvSpPr>
                <p:cNvPr id="7958" name="Google Shape;7958;p68"/>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8"/>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68"/>
              <p:cNvGrpSpPr/>
              <p:nvPr/>
            </p:nvGrpSpPr>
            <p:grpSpPr>
              <a:xfrm>
                <a:off x="4376703" y="3255058"/>
                <a:ext cx="31405" cy="27001"/>
                <a:chOff x="4376703" y="3255058"/>
                <a:chExt cx="31405" cy="27001"/>
              </a:xfrm>
            </p:grpSpPr>
            <p:sp>
              <p:nvSpPr>
                <p:cNvPr id="7961" name="Google Shape;7961;p68"/>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8"/>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68"/>
              <p:cNvGrpSpPr/>
              <p:nvPr/>
            </p:nvGrpSpPr>
            <p:grpSpPr>
              <a:xfrm>
                <a:off x="4331322" y="3283656"/>
                <a:ext cx="31405" cy="26945"/>
                <a:chOff x="4331322" y="3283656"/>
                <a:chExt cx="31405" cy="26945"/>
              </a:xfrm>
            </p:grpSpPr>
            <p:sp>
              <p:nvSpPr>
                <p:cNvPr id="7964" name="Google Shape;7964;p68"/>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8"/>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68"/>
              <p:cNvGrpSpPr/>
              <p:nvPr/>
            </p:nvGrpSpPr>
            <p:grpSpPr>
              <a:xfrm>
                <a:off x="4380510" y="3065882"/>
                <a:ext cx="31405" cy="26938"/>
                <a:chOff x="4380510" y="3065882"/>
                <a:chExt cx="31405" cy="26938"/>
              </a:xfrm>
            </p:grpSpPr>
            <p:sp>
              <p:nvSpPr>
                <p:cNvPr id="7967" name="Google Shape;7967;p68"/>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8"/>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9" name="Google Shape;7969;p68"/>
            <p:cNvGrpSpPr/>
            <p:nvPr/>
          </p:nvGrpSpPr>
          <p:grpSpPr>
            <a:xfrm>
              <a:off x="4558998" y="3188237"/>
              <a:ext cx="1280131" cy="1052746"/>
              <a:chOff x="4558998" y="3188237"/>
              <a:chExt cx="1280131" cy="1052746"/>
            </a:xfrm>
          </p:grpSpPr>
          <p:sp>
            <p:nvSpPr>
              <p:cNvPr id="7970" name="Google Shape;7970;p68"/>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1" name="Google Shape;7971;p68"/>
              <p:cNvGrpSpPr/>
              <p:nvPr/>
            </p:nvGrpSpPr>
            <p:grpSpPr>
              <a:xfrm>
                <a:off x="4579164" y="3203653"/>
                <a:ext cx="1244833" cy="1020397"/>
                <a:chOff x="4579164" y="3203653"/>
                <a:chExt cx="1244833" cy="1020397"/>
              </a:xfrm>
            </p:grpSpPr>
            <p:sp>
              <p:nvSpPr>
                <p:cNvPr id="7972" name="Google Shape;7972;p68"/>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8"/>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4" name="Google Shape;7974;p68"/>
                <p:cNvGrpSpPr/>
                <p:nvPr/>
              </p:nvGrpSpPr>
              <p:grpSpPr>
                <a:xfrm>
                  <a:off x="4579164" y="3203653"/>
                  <a:ext cx="1244833" cy="1020397"/>
                  <a:chOff x="4579164" y="3203653"/>
                  <a:chExt cx="1244833" cy="1020397"/>
                </a:xfrm>
              </p:grpSpPr>
              <p:sp>
                <p:nvSpPr>
                  <p:cNvPr id="7975" name="Google Shape;7975;p68"/>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8"/>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7" name="Google Shape;7977;p68"/>
                  <p:cNvGrpSpPr/>
                  <p:nvPr/>
                </p:nvGrpSpPr>
                <p:grpSpPr>
                  <a:xfrm>
                    <a:off x="4579164" y="3203653"/>
                    <a:ext cx="1244833" cy="1020397"/>
                    <a:chOff x="4579164" y="3203653"/>
                    <a:chExt cx="1244833" cy="1020397"/>
                  </a:xfrm>
                </p:grpSpPr>
                <p:sp>
                  <p:nvSpPr>
                    <p:cNvPr id="7978" name="Google Shape;7978;p68"/>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8"/>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8"/>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8"/>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8"/>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8"/>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8"/>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8"/>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6" name="Google Shape;7986;p68"/>
                    <p:cNvGrpSpPr/>
                    <p:nvPr/>
                  </p:nvGrpSpPr>
                  <p:grpSpPr>
                    <a:xfrm>
                      <a:off x="4579164" y="3203653"/>
                      <a:ext cx="1244833" cy="1020397"/>
                      <a:chOff x="4579164" y="3203653"/>
                      <a:chExt cx="1244833" cy="1020397"/>
                    </a:xfrm>
                  </p:grpSpPr>
                  <p:sp>
                    <p:nvSpPr>
                      <p:cNvPr id="7987" name="Google Shape;7987;p68"/>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8"/>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8"/>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8"/>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8"/>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8"/>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8"/>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8"/>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8"/>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8"/>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8"/>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8"/>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8"/>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8"/>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1" name="Google Shape;8001;p68"/>
                      <p:cNvGrpSpPr/>
                      <p:nvPr/>
                    </p:nvGrpSpPr>
                    <p:grpSpPr>
                      <a:xfrm>
                        <a:off x="4579164" y="3203653"/>
                        <a:ext cx="1244833" cy="1020397"/>
                        <a:chOff x="4579164" y="3203653"/>
                        <a:chExt cx="1244833" cy="1020397"/>
                      </a:xfrm>
                    </p:grpSpPr>
                    <p:sp>
                      <p:nvSpPr>
                        <p:cNvPr id="8002" name="Google Shape;8002;p68"/>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8"/>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8"/>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8"/>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8"/>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8"/>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8"/>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8"/>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8"/>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8"/>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8"/>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8"/>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8"/>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8"/>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8"/>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8"/>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8"/>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8"/>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8"/>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8"/>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8"/>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8"/>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8"/>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8"/>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6" name="Google Shape;8026;p68"/>
                        <p:cNvGrpSpPr/>
                        <p:nvPr/>
                      </p:nvGrpSpPr>
                      <p:grpSpPr>
                        <a:xfrm>
                          <a:off x="4579164" y="3203653"/>
                          <a:ext cx="1244833" cy="1020397"/>
                          <a:chOff x="4579164" y="3203653"/>
                          <a:chExt cx="1244833" cy="1020397"/>
                        </a:xfrm>
                      </p:grpSpPr>
                      <p:sp>
                        <p:nvSpPr>
                          <p:cNvPr id="8027" name="Google Shape;8027;p68"/>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8" name="Google Shape;8028;p68"/>
                          <p:cNvGrpSpPr/>
                          <p:nvPr/>
                        </p:nvGrpSpPr>
                        <p:grpSpPr>
                          <a:xfrm>
                            <a:off x="4579164" y="3203653"/>
                            <a:ext cx="1244833" cy="1020397"/>
                            <a:chOff x="4579164" y="3203653"/>
                            <a:chExt cx="1244833" cy="1020397"/>
                          </a:xfrm>
                        </p:grpSpPr>
                        <p:sp>
                          <p:nvSpPr>
                            <p:cNvPr id="8029" name="Google Shape;8029;p68"/>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8"/>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8"/>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8"/>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8"/>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8"/>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8"/>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6" name="Google Shape;8036;p68"/>
                            <p:cNvGrpSpPr/>
                            <p:nvPr/>
                          </p:nvGrpSpPr>
                          <p:grpSpPr>
                            <a:xfrm>
                              <a:off x="4579164" y="3203653"/>
                              <a:ext cx="1244833" cy="1020397"/>
                              <a:chOff x="4579164" y="3203653"/>
                              <a:chExt cx="1244833" cy="1020397"/>
                            </a:xfrm>
                          </p:grpSpPr>
                          <p:sp>
                            <p:nvSpPr>
                              <p:cNvPr id="8037" name="Google Shape;8037;p68"/>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8"/>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8"/>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8"/>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8"/>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8"/>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8"/>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8"/>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8"/>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8"/>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8"/>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8"/>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8"/>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0" name="Google Shape;8050;p68"/>
                              <p:cNvGrpSpPr/>
                              <p:nvPr/>
                            </p:nvGrpSpPr>
                            <p:grpSpPr>
                              <a:xfrm>
                                <a:off x="4579164" y="3203653"/>
                                <a:ext cx="1244833" cy="1020397"/>
                                <a:chOff x="4579164" y="3203653"/>
                                <a:chExt cx="1244833" cy="1020397"/>
                              </a:xfrm>
                            </p:grpSpPr>
                            <p:sp>
                              <p:nvSpPr>
                                <p:cNvPr id="8051" name="Google Shape;8051;p68"/>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8"/>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8"/>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8"/>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8"/>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8"/>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8"/>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8" name="Google Shape;8058;p68"/>
                                <p:cNvGrpSpPr/>
                                <p:nvPr/>
                              </p:nvGrpSpPr>
                              <p:grpSpPr>
                                <a:xfrm>
                                  <a:off x="4579164" y="3203653"/>
                                  <a:ext cx="1244833" cy="1020397"/>
                                  <a:chOff x="4579164" y="3203653"/>
                                  <a:chExt cx="1244833" cy="1020397"/>
                                </a:xfrm>
                              </p:grpSpPr>
                              <p:sp>
                                <p:nvSpPr>
                                  <p:cNvPr id="8059" name="Google Shape;8059;p68"/>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8"/>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8"/>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8"/>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8"/>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4" name="Google Shape;8064;p68"/>
                                  <p:cNvGrpSpPr/>
                                  <p:nvPr/>
                                </p:nvGrpSpPr>
                                <p:grpSpPr>
                                  <a:xfrm>
                                    <a:off x="4579164" y="3203653"/>
                                    <a:ext cx="1244833" cy="1020397"/>
                                    <a:chOff x="4579164" y="3203653"/>
                                    <a:chExt cx="1244833" cy="1020397"/>
                                  </a:xfrm>
                                </p:grpSpPr>
                                <p:sp>
                                  <p:nvSpPr>
                                    <p:cNvPr id="8065" name="Google Shape;8065;p68"/>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8"/>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8"/>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8"/>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8069" name="Google Shape;8069;p68"/>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8"/>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8"/>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072" name="Google Shape;8072;p68"/>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8073" name="Google Shape;8073;p68"/>
              <p:cNvGrpSpPr/>
              <p:nvPr/>
            </p:nvGrpSpPr>
            <p:grpSpPr>
              <a:xfrm>
                <a:off x="4595437" y="3598775"/>
                <a:ext cx="37776" cy="32451"/>
                <a:chOff x="4595437" y="3598775"/>
                <a:chExt cx="37776" cy="32451"/>
              </a:xfrm>
            </p:grpSpPr>
            <p:sp>
              <p:nvSpPr>
                <p:cNvPr id="8074" name="Google Shape;8074;p68"/>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8"/>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68"/>
              <p:cNvGrpSpPr/>
              <p:nvPr/>
            </p:nvGrpSpPr>
            <p:grpSpPr>
              <a:xfrm>
                <a:off x="4641864" y="3524443"/>
                <a:ext cx="37776" cy="32380"/>
                <a:chOff x="4641864" y="3524443"/>
                <a:chExt cx="37776" cy="32380"/>
              </a:xfrm>
            </p:grpSpPr>
            <p:sp>
              <p:nvSpPr>
                <p:cNvPr id="8077" name="Google Shape;8077;p68"/>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8"/>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68"/>
              <p:cNvGrpSpPr/>
              <p:nvPr/>
            </p:nvGrpSpPr>
            <p:grpSpPr>
              <a:xfrm>
                <a:off x="4648431" y="3893901"/>
                <a:ext cx="37776" cy="32357"/>
                <a:chOff x="4648431" y="3893901"/>
                <a:chExt cx="37776" cy="32357"/>
              </a:xfrm>
            </p:grpSpPr>
            <p:sp>
              <p:nvSpPr>
                <p:cNvPr id="8080" name="Google Shape;8080;p68"/>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8"/>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68"/>
              <p:cNvGrpSpPr/>
              <p:nvPr/>
            </p:nvGrpSpPr>
            <p:grpSpPr>
              <a:xfrm>
                <a:off x="4567752" y="3722908"/>
                <a:ext cx="37870" cy="32380"/>
                <a:chOff x="4567752" y="3722908"/>
                <a:chExt cx="37870" cy="32380"/>
              </a:xfrm>
            </p:grpSpPr>
            <p:sp>
              <p:nvSpPr>
                <p:cNvPr id="8083" name="Google Shape;8083;p68"/>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8"/>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68"/>
              <p:cNvGrpSpPr/>
              <p:nvPr/>
            </p:nvGrpSpPr>
            <p:grpSpPr>
              <a:xfrm>
                <a:off x="4617506" y="3652052"/>
                <a:ext cx="37783" cy="32357"/>
                <a:chOff x="4617506" y="3652052"/>
                <a:chExt cx="37783" cy="32357"/>
              </a:xfrm>
            </p:grpSpPr>
            <p:sp>
              <p:nvSpPr>
                <p:cNvPr id="8086" name="Google Shape;8086;p68"/>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8"/>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68"/>
              <p:cNvGrpSpPr/>
              <p:nvPr/>
            </p:nvGrpSpPr>
            <p:grpSpPr>
              <a:xfrm>
                <a:off x="4739005" y="3554149"/>
                <a:ext cx="37870" cy="32357"/>
                <a:chOff x="4739005" y="3554149"/>
                <a:chExt cx="37870" cy="32357"/>
              </a:xfrm>
            </p:grpSpPr>
            <p:sp>
              <p:nvSpPr>
                <p:cNvPr id="8089" name="Google Shape;8089;p68"/>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8"/>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68"/>
              <p:cNvGrpSpPr/>
              <p:nvPr/>
            </p:nvGrpSpPr>
            <p:grpSpPr>
              <a:xfrm>
                <a:off x="4806557" y="3630258"/>
                <a:ext cx="37776" cy="32364"/>
                <a:chOff x="4806557" y="3630258"/>
                <a:chExt cx="37776" cy="32364"/>
              </a:xfrm>
            </p:grpSpPr>
            <p:sp>
              <p:nvSpPr>
                <p:cNvPr id="8092" name="Google Shape;8092;p68"/>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8"/>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68"/>
              <p:cNvGrpSpPr/>
              <p:nvPr/>
            </p:nvGrpSpPr>
            <p:grpSpPr>
              <a:xfrm>
                <a:off x="4737007" y="4004357"/>
                <a:ext cx="37870" cy="32357"/>
                <a:chOff x="4737007" y="4004357"/>
                <a:chExt cx="37870" cy="32357"/>
              </a:xfrm>
            </p:grpSpPr>
            <p:sp>
              <p:nvSpPr>
                <p:cNvPr id="8095" name="Google Shape;8095;p68"/>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8"/>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68"/>
              <p:cNvGrpSpPr/>
              <p:nvPr/>
            </p:nvGrpSpPr>
            <p:grpSpPr>
              <a:xfrm>
                <a:off x="4773634" y="4208627"/>
                <a:ext cx="37776" cy="32357"/>
                <a:chOff x="4773634" y="4208627"/>
                <a:chExt cx="37776" cy="32357"/>
              </a:xfrm>
            </p:grpSpPr>
            <p:sp>
              <p:nvSpPr>
                <p:cNvPr id="8098" name="Google Shape;8098;p68"/>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8"/>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68"/>
              <p:cNvGrpSpPr/>
              <p:nvPr/>
            </p:nvGrpSpPr>
            <p:grpSpPr>
              <a:xfrm>
                <a:off x="4888282" y="4074764"/>
                <a:ext cx="37776" cy="32451"/>
                <a:chOff x="4888282" y="4074764"/>
                <a:chExt cx="37776" cy="32451"/>
              </a:xfrm>
            </p:grpSpPr>
            <p:sp>
              <p:nvSpPr>
                <p:cNvPr id="8101" name="Google Shape;8101;p68"/>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8"/>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68"/>
              <p:cNvGrpSpPr/>
              <p:nvPr/>
            </p:nvGrpSpPr>
            <p:grpSpPr>
              <a:xfrm>
                <a:off x="4901315" y="3804271"/>
                <a:ext cx="37776" cy="32364"/>
                <a:chOff x="4901315" y="3804271"/>
                <a:chExt cx="37776" cy="32364"/>
              </a:xfrm>
            </p:grpSpPr>
            <p:sp>
              <p:nvSpPr>
                <p:cNvPr id="8104" name="Google Shape;8104;p68"/>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8"/>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68"/>
              <p:cNvGrpSpPr/>
              <p:nvPr/>
            </p:nvGrpSpPr>
            <p:grpSpPr>
              <a:xfrm>
                <a:off x="4866394" y="3715035"/>
                <a:ext cx="37846" cy="32357"/>
                <a:chOff x="4866394" y="3715035"/>
                <a:chExt cx="37846" cy="32357"/>
              </a:xfrm>
            </p:grpSpPr>
            <p:sp>
              <p:nvSpPr>
                <p:cNvPr id="8107" name="Google Shape;8107;p68"/>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8"/>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68"/>
              <p:cNvGrpSpPr/>
              <p:nvPr/>
            </p:nvGrpSpPr>
            <p:grpSpPr>
              <a:xfrm>
                <a:off x="4979233" y="3839798"/>
                <a:ext cx="37878" cy="32420"/>
                <a:chOff x="4979233" y="3839798"/>
                <a:chExt cx="37878" cy="32420"/>
              </a:xfrm>
            </p:grpSpPr>
            <p:sp>
              <p:nvSpPr>
                <p:cNvPr id="8110" name="Google Shape;8110;p68"/>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8"/>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68"/>
              <p:cNvGrpSpPr/>
              <p:nvPr/>
            </p:nvGrpSpPr>
            <p:grpSpPr>
              <a:xfrm>
                <a:off x="4790662" y="3679147"/>
                <a:ext cx="37783" cy="32380"/>
                <a:chOff x="4790662" y="3679147"/>
                <a:chExt cx="37783" cy="32380"/>
              </a:xfrm>
            </p:grpSpPr>
            <p:sp>
              <p:nvSpPr>
                <p:cNvPr id="8113" name="Google Shape;8113;p68"/>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8"/>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68"/>
              <p:cNvGrpSpPr/>
              <p:nvPr/>
            </p:nvGrpSpPr>
            <p:grpSpPr>
              <a:xfrm>
                <a:off x="4857263" y="3557861"/>
                <a:ext cx="37776" cy="32357"/>
                <a:chOff x="4857263" y="3557861"/>
                <a:chExt cx="37776" cy="32357"/>
              </a:xfrm>
            </p:grpSpPr>
            <p:sp>
              <p:nvSpPr>
                <p:cNvPr id="8116" name="Google Shape;8116;p68"/>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8"/>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68"/>
              <p:cNvGrpSpPr/>
              <p:nvPr/>
            </p:nvGrpSpPr>
            <p:grpSpPr>
              <a:xfrm>
                <a:off x="4883902" y="3648033"/>
                <a:ext cx="37783" cy="32380"/>
                <a:chOff x="4883902" y="3648033"/>
                <a:chExt cx="37783" cy="32380"/>
              </a:xfrm>
            </p:grpSpPr>
            <p:sp>
              <p:nvSpPr>
                <p:cNvPr id="8119" name="Google Shape;8119;p68"/>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8"/>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68"/>
              <p:cNvGrpSpPr/>
              <p:nvPr/>
            </p:nvGrpSpPr>
            <p:grpSpPr>
              <a:xfrm>
                <a:off x="4907780" y="3347220"/>
                <a:ext cx="37878" cy="32357"/>
                <a:chOff x="4907780" y="3347220"/>
                <a:chExt cx="37878" cy="32357"/>
              </a:xfrm>
            </p:grpSpPr>
            <p:sp>
              <p:nvSpPr>
                <p:cNvPr id="8122" name="Google Shape;8122;p68"/>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8"/>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68"/>
              <p:cNvGrpSpPr/>
              <p:nvPr/>
            </p:nvGrpSpPr>
            <p:grpSpPr>
              <a:xfrm>
                <a:off x="5065048" y="3738150"/>
                <a:ext cx="37783" cy="32364"/>
                <a:chOff x="5065048" y="3738150"/>
                <a:chExt cx="37783" cy="32364"/>
              </a:xfrm>
            </p:grpSpPr>
            <p:sp>
              <p:nvSpPr>
                <p:cNvPr id="8125" name="Google Shape;8125;p68"/>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8"/>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68"/>
              <p:cNvGrpSpPr/>
              <p:nvPr/>
            </p:nvGrpSpPr>
            <p:grpSpPr>
              <a:xfrm>
                <a:off x="5071616" y="3284615"/>
                <a:ext cx="37783" cy="32357"/>
                <a:chOff x="5071616" y="3284615"/>
                <a:chExt cx="37783" cy="32357"/>
              </a:xfrm>
            </p:grpSpPr>
            <p:sp>
              <p:nvSpPr>
                <p:cNvPr id="8128" name="Google Shape;8128;p68"/>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8"/>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68"/>
              <p:cNvGrpSpPr/>
              <p:nvPr/>
            </p:nvGrpSpPr>
            <p:grpSpPr>
              <a:xfrm>
                <a:off x="5389291" y="3759921"/>
                <a:ext cx="37783" cy="32380"/>
                <a:chOff x="5389291" y="3759921"/>
                <a:chExt cx="37783" cy="32380"/>
              </a:xfrm>
            </p:grpSpPr>
            <p:sp>
              <p:nvSpPr>
                <p:cNvPr id="8131" name="Google Shape;8131;p68"/>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8"/>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68"/>
              <p:cNvGrpSpPr/>
              <p:nvPr/>
            </p:nvGrpSpPr>
            <p:grpSpPr>
              <a:xfrm>
                <a:off x="5431534" y="3632932"/>
                <a:ext cx="37878" cy="32451"/>
                <a:chOff x="5431534" y="3632932"/>
                <a:chExt cx="37878" cy="32451"/>
              </a:xfrm>
            </p:grpSpPr>
            <p:sp>
              <p:nvSpPr>
                <p:cNvPr id="8134" name="Google Shape;8134;p68"/>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8"/>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68"/>
              <p:cNvGrpSpPr/>
              <p:nvPr/>
            </p:nvGrpSpPr>
            <p:grpSpPr>
              <a:xfrm>
                <a:off x="5540755" y="3544829"/>
                <a:ext cx="37783" cy="32357"/>
                <a:chOff x="5540755" y="3544829"/>
                <a:chExt cx="37783" cy="32357"/>
              </a:xfrm>
            </p:grpSpPr>
            <p:sp>
              <p:nvSpPr>
                <p:cNvPr id="8137" name="Google Shape;8137;p68"/>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8"/>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68"/>
              <p:cNvGrpSpPr/>
              <p:nvPr/>
            </p:nvGrpSpPr>
            <p:grpSpPr>
              <a:xfrm>
                <a:off x="5579293" y="3412107"/>
                <a:ext cx="37776" cy="32357"/>
                <a:chOff x="5579293" y="3412107"/>
                <a:chExt cx="37776" cy="32357"/>
              </a:xfrm>
            </p:grpSpPr>
            <p:sp>
              <p:nvSpPr>
                <p:cNvPr id="8140" name="Google Shape;8140;p68"/>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8"/>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68"/>
              <p:cNvGrpSpPr/>
              <p:nvPr/>
            </p:nvGrpSpPr>
            <p:grpSpPr>
              <a:xfrm>
                <a:off x="5801346" y="3284615"/>
                <a:ext cx="37783" cy="32357"/>
                <a:chOff x="5801346" y="3284615"/>
                <a:chExt cx="37783" cy="32357"/>
              </a:xfrm>
            </p:grpSpPr>
            <p:sp>
              <p:nvSpPr>
                <p:cNvPr id="8143" name="Google Shape;8143;p68"/>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8"/>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68"/>
              <p:cNvGrpSpPr/>
              <p:nvPr/>
            </p:nvGrpSpPr>
            <p:grpSpPr>
              <a:xfrm>
                <a:off x="5763578" y="3399067"/>
                <a:ext cx="37776" cy="32364"/>
                <a:chOff x="5763578" y="3399067"/>
                <a:chExt cx="37776" cy="32364"/>
              </a:xfrm>
            </p:grpSpPr>
            <p:sp>
              <p:nvSpPr>
                <p:cNvPr id="8146" name="Google Shape;8146;p68"/>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8"/>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68"/>
              <p:cNvGrpSpPr/>
              <p:nvPr/>
            </p:nvGrpSpPr>
            <p:grpSpPr>
              <a:xfrm>
                <a:off x="5395858" y="3230952"/>
                <a:ext cx="37776" cy="32364"/>
                <a:chOff x="5395858" y="3230952"/>
                <a:chExt cx="37776" cy="32364"/>
              </a:xfrm>
            </p:grpSpPr>
            <p:sp>
              <p:nvSpPr>
                <p:cNvPr id="8149" name="Google Shape;8149;p68"/>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8"/>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68"/>
              <p:cNvGrpSpPr/>
              <p:nvPr/>
            </p:nvGrpSpPr>
            <p:grpSpPr>
              <a:xfrm>
                <a:off x="5264088" y="3188237"/>
                <a:ext cx="37776" cy="32357"/>
                <a:chOff x="5264088" y="3188237"/>
                <a:chExt cx="37776" cy="32357"/>
              </a:xfrm>
            </p:grpSpPr>
            <p:sp>
              <p:nvSpPr>
                <p:cNvPr id="8152" name="Google Shape;8152;p68"/>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8"/>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68"/>
              <p:cNvGrpSpPr/>
              <p:nvPr/>
            </p:nvGrpSpPr>
            <p:grpSpPr>
              <a:xfrm>
                <a:off x="5585758" y="3237425"/>
                <a:ext cx="37878" cy="32357"/>
                <a:chOff x="5585758" y="3237425"/>
                <a:chExt cx="37878" cy="32357"/>
              </a:xfrm>
            </p:grpSpPr>
            <p:sp>
              <p:nvSpPr>
                <p:cNvPr id="8155" name="Google Shape;8155;p68"/>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8"/>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68"/>
              <p:cNvGrpSpPr/>
              <p:nvPr/>
            </p:nvGrpSpPr>
            <p:grpSpPr>
              <a:xfrm>
                <a:off x="4874196" y="3291088"/>
                <a:ext cx="37878" cy="32451"/>
                <a:chOff x="4874196" y="3291088"/>
                <a:chExt cx="37878" cy="32451"/>
              </a:xfrm>
            </p:grpSpPr>
            <p:sp>
              <p:nvSpPr>
                <p:cNvPr id="8158" name="Google Shape;8158;p68"/>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8"/>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68"/>
              <p:cNvGrpSpPr/>
              <p:nvPr/>
            </p:nvGrpSpPr>
            <p:grpSpPr>
              <a:xfrm>
                <a:off x="5197770" y="3785466"/>
                <a:ext cx="37783" cy="32427"/>
                <a:chOff x="5197770" y="3785466"/>
                <a:chExt cx="37783" cy="32427"/>
              </a:xfrm>
            </p:grpSpPr>
            <p:sp>
              <p:nvSpPr>
                <p:cNvPr id="8161" name="Google Shape;8161;p68"/>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8"/>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68"/>
              <p:cNvGrpSpPr/>
              <p:nvPr/>
            </p:nvGrpSpPr>
            <p:grpSpPr>
              <a:xfrm>
                <a:off x="5177699" y="3492117"/>
                <a:ext cx="37776" cy="32357"/>
                <a:chOff x="5177699" y="3492117"/>
                <a:chExt cx="37776" cy="32357"/>
              </a:xfrm>
            </p:grpSpPr>
            <p:sp>
              <p:nvSpPr>
                <p:cNvPr id="8164" name="Google Shape;8164;p68"/>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8"/>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68"/>
              <p:cNvGrpSpPr/>
              <p:nvPr/>
            </p:nvGrpSpPr>
            <p:grpSpPr>
              <a:xfrm>
                <a:off x="5349431" y="3622346"/>
                <a:ext cx="37870" cy="32380"/>
                <a:chOff x="5349431" y="3622346"/>
                <a:chExt cx="37870" cy="32380"/>
              </a:xfrm>
            </p:grpSpPr>
            <p:sp>
              <p:nvSpPr>
                <p:cNvPr id="8167" name="Google Shape;8167;p68"/>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8"/>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68"/>
              <p:cNvGrpSpPr/>
              <p:nvPr/>
            </p:nvGrpSpPr>
            <p:grpSpPr>
              <a:xfrm>
                <a:off x="5068855" y="3563980"/>
                <a:ext cx="53954" cy="46223"/>
                <a:chOff x="5068855" y="3563980"/>
                <a:chExt cx="53954" cy="46223"/>
              </a:xfrm>
            </p:grpSpPr>
            <p:sp>
              <p:nvSpPr>
                <p:cNvPr id="8170" name="Google Shape;8170;p68"/>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8"/>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68"/>
              <p:cNvGrpSpPr/>
              <p:nvPr/>
            </p:nvGrpSpPr>
            <p:grpSpPr>
              <a:xfrm>
                <a:off x="5037654" y="3392507"/>
                <a:ext cx="37870" cy="32451"/>
                <a:chOff x="5037654" y="3392507"/>
                <a:chExt cx="37870" cy="32451"/>
              </a:xfrm>
            </p:grpSpPr>
            <p:sp>
              <p:nvSpPr>
                <p:cNvPr id="8173" name="Google Shape;8173;p68"/>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8"/>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68"/>
              <p:cNvGrpSpPr/>
              <p:nvPr/>
            </p:nvGrpSpPr>
            <p:grpSpPr>
              <a:xfrm>
                <a:off x="5456560" y="3368629"/>
                <a:ext cx="37870" cy="32451"/>
                <a:chOff x="5456560" y="3368629"/>
                <a:chExt cx="37870" cy="32451"/>
              </a:xfrm>
            </p:grpSpPr>
            <p:sp>
              <p:nvSpPr>
                <p:cNvPr id="8176" name="Google Shape;8176;p68"/>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8"/>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68"/>
              <p:cNvGrpSpPr/>
              <p:nvPr/>
            </p:nvGrpSpPr>
            <p:grpSpPr>
              <a:xfrm>
                <a:off x="4755749" y="3501516"/>
                <a:ext cx="46246" cy="39608"/>
                <a:chOff x="4755749" y="3501516"/>
                <a:chExt cx="46246" cy="39608"/>
              </a:xfrm>
            </p:grpSpPr>
            <p:sp>
              <p:nvSpPr>
                <p:cNvPr id="8179" name="Google Shape;8179;p68"/>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8"/>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68"/>
              <p:cNvGrpSpPr/>
              <p:nvPr/>
            </p:nvGrpSpPr>
            <p:grpSpPr>
              <a:xfrm>
                <a:off x="4681346" y="3485582"/>
                <a:ext cx="37783" cy="32427"/>
                <a:chOff x="4681346" y="3485582"/>
                <a:chExt cx="37783" cy="32427"/>
              </a:xfrm>
            </p:grpSpPr>
            <p:sp>
              <p:nvSpPr>
                <p:cNvPr id="8182" name="Google Shape;8182;p68"/>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8"/>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68"/>
              <p:cNvGrpSpPr/>
              <p:nvPr/>
            </p:nvGrpSpPr>
            <p:grpSpPr>
              <a:xfrm>
                <a:off x="4767067" y="3291088"/>
                <a:ext cx="37878" cy="32451"/>
                <a:chOff x="4767067" y="3291088"/>
                <a:chExt cx="37878" cy="32451"/>
              </a:xfrm>
            </p:grpSpPr>
            <p:sp>
              <p:nvSpPr>
                <p:cNvPr id="8185" name="Google Shape;8185;p68"/>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8"/>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68"/>
              <p:cNvGrpSpPr/>
              <p:nvPr/>
            </p:nvGrpSpPr>
            <p:grpSpPr>
              <a:xfrm>
                <a:off x="4687819" y="3405539"/>
                <a:ext cx="37776" cy="32451"/>
                <a:chOff x="4687819" y="3405539"/>
                <a:chExt cx="37776" cy="32451"/>
              </a:xfrm>
            </p:grpSpPr>
            <p:sp>
              <p:nvSpPr>
                <p:cNvPr id="8188" name="Google Shape;8188;p68"/>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8"/>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68"/>
              <p:cNvGrpSpPr/>
              <p:nvPr/>
            </p:nvGrpSpPr>
            <p:grpSpPr>
              <a:xfrm>
                <a:off x="4923101" y="3444809"/>
                <a:ext cx="52813" cy="45318"/>
                <a:chOff x="4923101" y="3444809"/>
                <a:chExt cx="52813" cy="45318"/>
              </a:xfrm>
            </p:grpSpPr>
            <p:sp>
              <p:nvSpPr>
                <p:cNvPr id="8191" name="Google Shape;8191;p68"/>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8"/>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68"/>
              <p:cNvGrpSpPr/>
              <p:nvPr/>
            </p:nvGrpSpPr>
            <p:grpSpPr>
              <a:xfrm>
                <a:off x="4846040" y="3654750"/>
                <a:ext cx="31405" cy="26993"/>
                <a:chOff x="4846040" y="3654750"/>
                <a:chExt cx="31405" cy="26993"/>
              </a:xfrm>
            </p:grpSpPr>
            <p:sp>
              <p:nvSpPr>
                <p:cNvPr id="8194" name="Google Shape;8194;p68"/>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8"/>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68"/>
              <p:cNvGrpSpPr/>
              <p:nvPr/>
            </p:nvGrpSpPr>
            <p:grpSpPr>
              <a:xfrm>
                <a:off x="4925673" y="3691700"/>
                <a:ext cx="40253" cy="34472"/>
                <a:chOff x="4925673" y="3691700"/>
                <a:chExt cx="40253" cy="34472"/>
              </a:xfrm>
            </p:grpSpPr>
            <p:sp>
              <p:nvSpPr>
                <p:cNvPr id="8197" name="Google Shape;8197;p68"/>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8"/>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68"/>
              <p:cNvGrpSpPr/>
              <p:nvPr/>
            </p:nvGrpSpPr>
            <p:grpSpPr>
              <a:xfrm>
                <a:off x="4894653" y="3740848"/>
                <a:ext cx="31405" cy="26906"/>
                <a:chOff x="4894653" y="3740848"/>
                <a:chExt cx="31405" cy="26906"/>
              </a:xfrm>
            </p:grpSpPr>
            <p:sp>
              <p:nvSpPr>
                <p:cNvPr id="8200" name="Google Shape;8200;p68"/>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8"/>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68"/>
              <p:cNvGrpSpPr/>
              <p:nvPr/>
            </p:nvGrpSpPr>
            <p:grpSpPr>
              <a:xfrm>
                <a:off x="4962300" y="3696348"/>
                <a:ext cx="38255" cy="32773"/>
                <a:chOff x="4962300" y="3696348"/>
                <a:chExt cx="38255" cy="32773"/>
              </a:xfrm>
            </p:grpSpPr>
            <p:sp>
              <p:nvSpPr>
                <p:cNvPr id="8203" name="Google Shape;8203;p68"/>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8"/>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68"/>
              <p:cNvGrpSpPr/>
              <p:nvPr/>
            </p:nvGrpSpPr>
            <p:grpSpPr>
              <a:xfrm>
                <a:off x="4980185" y="3743349"/>
                <a:ext cx="31499" cy="26969"/>
                <a:chOff x="4980185" y="3743349"/>
                <a:chExt cx="31499" cy="26969"/>
              </a:xfrm>
            </p:grpSpPr>
            <p:sp>
              <p:nvSpPr>
                <p:cNvPr id="8206" name="Google Shape;8206;p68"/>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8"/>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68"/>
              <p:cNvGrpSpPr/>
              <p:nvPr/>
            </p:nvGrpSpPr>
            <p:grpSpPr>
              <a:xfrm>
                <a:off x="5013768" y="3734312"/>
                <a:ext cx="31499" cy="26969"/>
                <a:chOff x="5013768" y="3734312"/>
                <a:chExt cx="31499" cy="26969"/>
              </a:xfrm>
            </p:grpSpPr>
            <p:sp>
              <p:nvSpPr>
                <p:cNvPr id="8209" name="Google Shape;8209;p68"/>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8"/>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68"/>
              <p:cNvGrpSpPr/>
              <p:nvPr/>
            </p:nvGrpSpPr>
            <p:grpSpPr>
              <a:xfrm>
                <a:off x="5036703" y="3764545"/>
                <a:ext cx="31499" cy="26898"/>
                <a:chOff x="5036703" y="3764545"/>
                <a:chExt cx="31499" cy="26898"/>
              </a:xfrm>
            </p:grpSpPr>
            <p:sp>
              <p:nvSpPr>
                <p:cNvPr id="8212" name="Google Shape;8212;p68"/>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8"/>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68"/>
              <p:cNvGrpSpPr/>
              <p:nvPr/>
            </p:nvGrpSpPr>
            <p:grpSpPr>
              <a:xfrm>
                <a:off x="4953546" y="3768352"/>
                <a:ext cx="31405" cy="26898"/>
                <a:chOff x="4953546" y="3768352"/>
                <a:chExt cx="31405" cy="26898"/>
              </a:xfrm>
            </p:grpSpPr>
            <p:sp>
              <p:nvSpPr>
                <p:cNvPr id="8215" name="Google Shape;8215;p68"/>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8"/>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68"/>
              <p:cNvGrpSpPr/>
              <p:nvPr/>
            </p:nvGrpSpPr>
            <p:grpSpPr>
              <a:xfrm>
                <a:off x="4964770" y="3814016"/>
                <a:ext cx="31499" cy="26993"/>
                <a:chOff x="4964770" y="3814016"/>
                <a:chExt cx="31499" cy="26993"/>
              </a:xfrm>
            </p:grpSpPr>
            <p:sp>
              <p:nvSpPr>
                <p:cNvPr id="8218" name="Google Shape;8218;p68"/>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8"/>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68"/>
              <p:cNvGrpSpPr/>
              <p:nvPr/>
            </p:nvGrpSpPr>
            <p:grpSpPr>
              <a:xfrm>
                <a:off x="4923290" y="3800504"/>
                <a:ext cx="31468" cy="26898"/>
                <a:chOff x="4923290" y="3800504"/>
                <a:chExt cx="31468" cy="26898"/>
              </a:xfrm>
            </p:grpSpPr>
            <p:sp>
              <p:nvSpPr>
                <p:cNvPr id="8221" name="Google Shape;8221;p68"/>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8"/>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68"/>
              <p:cNvGrpSpPr/>
              <p:nvPr/>
            </p:nvGrpSpPr>
            <p:grpSpPr>
              <a:xfrm>
                <a:off x="5108534" y="3650943"/>
                <a:ext cx="31405" cy="26993"/>
                <a:chOff x="5108534" y="3650943"/>
                <a:chExt cx="31405" cy="26993"/>
              </a:xfrm>
            </p:grpSpPr>
            <p:sp>
              <p:nvSpPr>
                <p:cNvPr id="8224" name="Google Shape;8224;p68"/>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8"/>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68"/>
              <p:cNvGrpSpPr/>
              <p:nvPr/>
            </p:nvGrpSpPr>
            <p:grpSpPr>
              <a:xfrm>
                <a:off x="5119380" y="3760739"/>
                <a:ext cx="31499" cy="26993"/>
                <a:chOff x="5119380" y="3760739"/>
                <a:chExt cx="31499" cy="26993"/>
              </a:xfrm>
            </p:grpSpPr>
            <p:sp>
              <p:nvSpPr>
                <p:cNvPr id="8227" name="Google Shape;8227;p68"/>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8"/>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68"/>
              <p:cNvGrpSpPr/>
              <p:nvPr/>
            </p:nvGrpSpPr>
            <p:grpSpPr>
              <a:xfrm>
                <a:off x="5119380" y="3788235"/>
                <a:ext cx="31499" cy="26993"/>
                <a:chOff x="5119380" y="3788235"/>
                <a:chExt cx="31499" cy="26993"/>
              </a:xfrm>
            </p:grpSpPr>
            <p:sp>
              <p:nvSpPr>
                <p:cNvPr id="8230" name="Google Shape;8230;p68"/>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8"/>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68"/>
              <p:cNvGrpSpPr/>
              <p:nvPr/>
            </p:nvGrpSpPr>
            <p:grpSpPr>
              <a:xfrm>
                <a:off x="5158005" y="3875284"/>
                <a:ext cx="31405" cy="27001"/>
                <a:chOff x="5158005" y="3875284"/>
                <a:chExt cx="31405" cy="27001"/>
              </a:xfrm>
            </p:grpSpPr>
            <p:sp>
              <p:nvSpPr>
                <p:cNvPr id="8233" name="Google Shape;8233;p68"/>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8"/>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68"/>
              <p:cNvGrpSpPr/>
              <p:nvPr/>
            </p:nvGrpSpPr>
            <p:grpSpPr>
              <a:xfrm>
                <a:off x="5233163" y="3764545"/>
                <a:ext cx="31499" cy="26898"/>
                <a:chOff x="5233163" y="3764545"/>
                <a:chExt cx="31499" cy="26898"/>
              </a:xfrm>
            </p:grpSpPr>
            <p:sp>
              <p:nvSpPr>
                <p:cNvPr id="8236" name="Google Shape;8236;p68"/>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8"/>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68"/>
              <p:cNvGrpSpPr/>
              <p:nvPr/>
            </p:nvGrpSpPr>
            <p:grpSpPr>
              <a:xfrm>
                <a:off x="5276168" y="3805545"/>
                <a:ext cx="31499" cy="26906"/>
                <a:chOff x="5276168" y="3805545"/>
                <a:chExt cx="31499" cy="26906"/>
              </a:xfrm>
            </p:grpSpPr>
            <p:sp>
              <p:nvSpPr>
                <p:cNvPr id="8239" name="Google Shape;8239;p68"/>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8"/>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68"/>
              <p:cNvGrpSpPr/>
              <p:nvPr/>
            </p:nvGrpSpPr>
            <p:grpSpPr>
              <a:xfrm>
                <a:off x="5294053" y="3851933"/>
                <a:ext cx="31405" cy="26945"/>
                <a:chOff x="5294053" y="3851933"/>
                <a:chExt cx="31405" cy="26945"/>
              </a:xfrm>
            </p:grpSpPr>
            <p:sp>
              <p:nvSpPr>
                <p:cNvPr id="8242" name="Google Shape;8242;p68"/>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8"/>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68"/>
              <p:cNvGrpSpPr/>
              <p:nvPr/>
            </p:nvGrpSpPr>
            <p:grpSpPr>
              <a:xfrm>
                <a:off x="5341723" y="3851902"/>
                <a:ext cx="31405" cy="26977"/>
                <a:chOff x="5341723" y="3851902"/>
                <a:chExt cx="31405" cy="26977"/>
              </a:xfrm>
            </p:grpSpPr>
            <p:sp>
              <p:nvSpPr>
                <p:cNvPr id="8245" name="Google Shape;8245;p68"/>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8"/>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68"/>
              <p:cNvGrpSpPr/>
              <p:nvPr/>
            </p:nvGrpSpPr>
            <p:grpSpPr>
              <a:xfrm>
                <a:off x="5054871" y="3507855"/>
                <a:ext cx="31405" cy="26993"/>
                <a:chOff x="5054871" y="3507855"/>
                <a:chExt cx="31405" cy="26993"/>
              </a:xfrm>
            </p:grpSpPr>
            <p:sp>
              <p:nvSpPr>
                <p:cNvPr id="8248" name="Google Shape;8248;p68"/>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8"/>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68"/>
              <p:cNvGrpSpPr/>
              <p:nvPr/>
            </p:nvGrpSpPr>
            <p:grpSpPr>
              <a:xfrm>
                <a:off x="4876579" y="3675325"/>
                <a:ext cx="31405" cy="26969"/>
                <a:chOff x="4876579" y="3675325"/>
                <a:chExt cx="31405" cy="26969"/>
              </a:xfrm>
            </p:grpSpPr>
            <p:sp>
              <p:nvSpPr>
                <p:cNvPr id="8251" name="Google Shape;8251;p68"/>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8"/>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68"/>
              <p:cNvGrpSpPr/>
              <p:nvPr/>
            </p:nvGrpSpPr>
            <p:grpSpPr>
              <a:xfrm>
                <a:off x="4842233" y="3688333"/>
                <a:ext cx="31405" cy="26993"/>
                <a:chOff x="4842233" y="3688333"/>
                <a:chExt cx="31405" cy="26993"/>
              </a:xfrm>
            </p:grpSpPr>
            <p:sp>
              <p:nvSpPr>
                <p:cNvPr id="8254" name="Google Shape;8254;p68"/>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8"/>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68"/>
              <p:cNvGrpSpPr/>
              <p:nvPr/>
            </p:nvGrpSpPr>
            <p:grpSpPr>
              <a:xfrm>
                <a:off x="5187876" y="3608032"/>
                <a:ext cx="31405" cy="27001"/>
                <a:chOff x="5187876" y="3608032"/>
                <a:chExt cx="31405" cy="27001"/>
              </a:xfrm>
            </p:grpSpPr>
            <p:sp>
              <p:nvSpPr>
                <p:cNvPr id="8257" name="Google Shape;8257;p68"/>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8"/>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9" name="Google Shape;8259;p68"/>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8"/>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1" name="Google Shape;8261;p68"/>
              <p:cNvGrpSpPr/>
              <p:nvPr/>
            </p:nvGrpSpPr>
            <p:grpSpPr>
              <a:xfrm>
                <a:off x="5269224" y="3304167"/>
                <a:ext cx="40253" cy="34402"/>
                <a:chOff x="5269224" y="3304167"/>
                <a:chExt cx="40253" cy="34402"/>
              </a:xfrm>
            </p:grpSpPr>
            <p:sp>
              <p:nvSpPr>
                <p:cNvPr id="8262" name="Google Shape;8262;p68"/>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8"/>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68"/>
              <p:cNvGrpSpPr/>
              <p:nvPr/>
            </p:nvGrpSpPr>
            <p:grpSpPr>
              <a:xfrm>
                <a:off x="5327354" y="3476615"/>
                <a:ext cx="49864" cy="42723"/>
                <a:chOff x="5327354" y="3476615"/>
                <a:chExt cx="49864" cy="42723"/>
              </a:xfrm>
            </p:grpSpPr>
            <p:sp>
              <p:nvSpPr>
                <p:cNvPr id="8265" name="Google Shape;8265;p68"/>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8"/>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7" name="Google Shape;8267;p68"/>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8"/>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9" name="Google Shape;8269;p68"/>
              <p:cNvGrpSpPr/>
              <p:nvPr/>
            </p:nvGrpSpPr>
            <p:grpSpPr>
              <a:xfrm>
                <a:off x="5341723" y="3775957"/>
                <a:ext cx="31405" cy="26898"/>
                <a:chOff x="5341723" y="3775957"/>
                <a:chExt cx="31405" cy="26898"/>
              </a:xfrm>
            </p:grpSpPr>
            <p:sp>
              <p:nvSpPr>
                <p:cNvPr id="8270" name="Google Shape;8270;p68"/>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8"/>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68"/>
              <p:cNvGrpSpPr/>
              <p:nvPr/>
            </p:nvGrpSpPr>
            <p:grpSpPr>
              <a:xfrm>
                <a:off x="5439053" y="3699274"/>
                <a:ext cx="31405" cy="26898"/>
                <a:chOff x="5439053" y="3699274"/>
                <a:chExt cx="31405" cy="26898"/>
              </a:xfrm>
            </p:grpSpPr>
            <p:sp>
              <p:nvSpPr>
                <p:cNvPr id="8273" name="Google Shape;8273;p68"/>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8"/>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68"/>
              <p:cNvGrpSpPr/>
              <p:nvPr/>
            </p:nvGrpSpPr>
            <p:grpSpPr>
              <a:xfrm>
                <a:off x="5412414" y="3622307"/>
                <a:ext cx="31499" cy="26993"/>
                <a:chOff x="5412414" y="3622307"/>
                <a:chExt cx="31499" cy="26993"/>
              </a:xfrm>
            </p:grpSpPr>
            <p:sp>
              <p:nvSpPr>
                <p:cNvPr id="8276" name="Google Shape;8276;p68"/>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8"/>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68"/>
              <p:cNvGrpSpPr/>
              <p:nvPr/>
            </p:nvGrpSpPr>
            <p:grpSpPr>
              <a:xfrm>
                <a:off x="5476254" y="3473949"/>
                <a:ext cx="26835" cy="26930"/>
                <a:chOff x="5476254" y="3473949"/>
                <a:chExt cx="26835" cy="26930"/>
              </a:xfrm>
            </p:grpSpPr>
            <p:sp>
              <p:nvSpPr>
                <p:cNvPr id="8279" name="Google Shape;8279;p68"/>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8"/>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68"/>
              <p:cNvGrpSpPr/>
              <p:nvPr/>
            </p:nvGrpSpPr>
            <p:grpSpPr>
              <a:xfrm>
                <a:off x="5564547" y="3481594"/>
                <a:ext cx="31397" cy="26898"/>
                <a:chOff x="5564547" y="3481594"/>
                <a:chExt cx="31397" cy="26898"/>
              </a:xfrm>
            </p:grpSpPr>
            <p:sp>
              <p:nvSpPr>
                <p:cNvPr id="8282" name="Google Shape;8282;p68"/>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8"/>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68"/>
              <p:cNvGrpSpPr/>
              <p:nvPr/>
            </p:nvGrpSpPr>
            <p:grpSpPr>
              <a:xfrm>
                <a:off x="5534101" y="3470174"/>
                <a:ext cx="31397" cy="26906"/>
                <a:chOff x="5534101" y="3470174"/>
                <a:chExt cx="31397" cy="26906"/>
              </a:xfrm>
            </p:grpSpPr>
            <p:sp>
              <p:nvSpPr>
                <p:cNvPr id="8285" name="Google Shape;8285;p68"/>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8"/>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68"/>
              <p:cNvGrpSpPr/>
              <p:nvPr/>
            </p:nvGrpSpPr>
            <p:grpSpPr>
              <a:xfrm>
                <a:off x="5610879" y="3314486"/>
                <a:ext cx="31499" cy="26938"/>
                <a:chOff x="5610879" y="3314486"/>
                <a:chExt cx="31499" cy="26938"/>
              </a:xfrm>
            </p:grpSpPr>
            <p:sp>
              <p:nvSpPr>
                <p:cNvPr id="8288" name="Google Shape;8288;p68"/>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8"/>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68"/>
              <p:cNvGrpSpPr/>
              <p:nvPr/>
            </p:nvGrpSpPr>
            <p:grpSpPr>
              <a:xfrm>
                <a:off x="4834525" y="3501382"/>
                <a:ext cx="31499" cy="26898"/>
                <a:chOff x="4834525" y="3501382"/>
                <a:chExt cx="31499" cy="26898"/>
              </a:xfrm>
            </p:grpSpPr>
            <p:sp>
              <p:nvSpPr>
                <p:cNvPr id="8291" name="Google Shape;8291;p68"/>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8"/>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68"/>
              <p:cNvGrpSpPr/>
              <p:nvPr/>
            </p:nvGrpSpPr>
            <p:grpSpPr>
              <a:xfrm>
                <a:off x="4898460" y="3580158"/>
                <a:ext cx="31405" cy="26898"/>
                <a:chOff x="4898460" y="3580158"/>
                <a:chExt cx="31405" cy="26898"/>
              </a:xfrm>
            </p:grpSpPr>
            <p:sp>
              <p:nvSpPr>
                <p:cNvPr id="8294" name="Google Shape;8294;p68"/>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8"/>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68"/>
              <p:cNvGrpSpPr/>
              <p:nvPr/>
            </p:nvGrpSpPr>
            <p:grpSpPr>
              <a:xfrm>
                <a:off x="4882667" y="3608032"/>
                <a:ext cx="31499" cy="27001"/>
                <a:chOff x="4882667" y="3608032"/>
                <a:chExt cx="31499" cy="27001"/>
              </a:xfrm>
            </p:grpSpPr>
            <p:sp>
              <p:nvSpPr>
                <p:cNvPr id="8297" name="Google Shape;8297;p68"/>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8"/>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68"/>
              <p:cNvGrpSpPr/>
              <p:nvPr/>
            </p:nvGrpSpPr>
            <p:grpSpPr>
              <a:xfrm>
                <a:off x="4843373" y="3631407"/>
                <a:ext cx="16273" cy="16186"/>
                <a:chOff x="4843373" y="3631407"/>
                <a:chExt cx="16273" cy="16186"/>
              </a:xfrm>
            </p:grpSpPr>
            <p:sp>
              <p:nvSpPr>
                <p:cNvPr id="8300" name="Google Shape;8300;p68"/>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8"/>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68"/>
              <p:cNvGrpSpPr/>
              <p:nvPr/>
            </p:nvGrpSpPr>
            <p:grpSpPr>
              <a:xfrm>
                <a:off x="4727773" y="3591578"/>
                <a:ext cx="31499" cy="26898"/>
                <a:chOff x="4727773" y="3591578"/>
                <a:chExt cx="31499" cy="26898"/>
              </a:xfrm>
            </p:grpSpPr>
            <p:sp>
              <p:nvSpPr>
                <p:cNvPr id="8303" name="Google Shape;8303;p68"/>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8"/>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5" name="Google Shape;8305;p68"/>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8"/>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7" name="Google Shape;8307;p68"/>
              <p:cNvGrpSpPr/>
              <p:nvPr/>
            </p:nvGrpSpPr>
            <p:grpSpPr>
              <a:xfrm>
                <a:off x="4609421" y="3577398"/>
                <a:ext cx="31499" cy="27001"/>
                <a:chOff x="4609421" y="3577398"/>
                <a:chExt cx="31499" cy="27001"/>
              </a:xfrm>
            </p:grpSpPr>
            <p:sp>
              <p:nvSpPr>
                <p:cNvPr id="8308" name="Google Shape;8308;p68"/>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8"/>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68"/>
              <p:cNvGrpSpPr/>
              <p:nvPr/>
            </p:nvGrpSpPr>
            <p:grpSpPr>
              <a:xfrm>
                <a:off x="4649289" y="3577398"/>
                <a:ext cx="31499" cy="27001"/>
                <a:chOff x="4649289" y="3577398"/>
                <a:chExt cx="31499" cy="27001"/>
              </a:xfrm>
            </p:grpSpPr>
            <p:sp>
              <p:nvSpPr>
                <p:cNvPr id="8311" name="Google Shape;8311;p68"/>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8"/>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68"/>
              <p:cNvGrpSpPr/>
              <p:nvPr/>
            </p:nvGrpSpPr>
            <p:grpSpPr>
              <a:xfrm>
                <a:off x="4605614" y="3639523"/>
                <a:ext cx="31499" cy="26906"/>
                <a:chOff x="4605614" y="3639523"/>
                <a:chExt cx="31499" cy="26906"/>
              </a:xfrm>
            </p:grpSpPr>
            <p:sp>
              <p:nvSpPr>
                <p:cNvPr id="8314" name="Google Shape;8314;p68"/>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8"/>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68"/>
              <p:cNvGrpSpPr/>
              <p:nvPr/>
            </p:nvGrpSpPr>
            <p:grpSpPr>
              <a:xfrm>
                <a:off x="4785149" y="3618846"/>
                <a:ext cx="26930" cy="26843"/>
                <a:chOff x="4785149" y="3618846"/>
                <a:chExt cx="26930" cy="26843"/>
              </a:xfrm>
            </p:grpSpPr>
            <p:sp>
              <p:nvSpPr>
                <p:cNvPr id="8317" name="Google Shape;8317;p68"/>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8"/>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68"/>
              <p:cNvGrpSpPr/>
              <p:nvPr/>
            </p:nvGrpSpPr>
            <p:grpSpPr>
              <a:xfrm>
                <a:off x="4810167" y="3601567"/>
                <a:ext cx="31405" cy="26898"/>
                <a:chOff x="4810167" y="3601567"/>
                <a:chExt cx="31405" cy="26898"/>
              </a:xfrm>
            </p:grpSpPr>
            <p:sp>
              <p:nvSpPr>
                <p:cNvPr id="8320" name="Google Shape;8320;p68"/>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8"/>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68"/>
              <p:cNvGrpSpPr/>
              <p:nvPr/>
            </p:nvGrpSpPr>
            <p:grpSpPr>
              <a:xfrm>
                <a:off x="4831002" y="3373230"/>
                <a:ext cx="31405" cy="26898"/>
                <a:chOff x="4831002" y="3373230"/>
                <a:chExt cx="31405" cy="26898"/>
              </a:xfrm>
            </p:grpSpPr>
            <p:sp>
              <p:nvSpPr>
                <p:cNvPr id="8323" name="Google Shape;8323;p68"/>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8"/>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68"/>
              <p:cNvGrpSpPr/>
              <p:nvPr/>
            </p:nvGrpSpPr>
            <p:grpSpPr>
              <a:xfrm>
                <a:off x="4719311" y="3355054"/>
                <a:ext cx="31499" cy="27001"/>
                <a:chOff x="4719311" y="3355054"/>
                <a:chExt cx="31499" cy="27001"/>
              </a:xfrm>
            </p:grpSpPr>
            <p:sp>
              <p:nvSpPr>
                <p:cNvPr id="8326" name="Google Shape;8326;p68"/>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8"/>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68"/>
              <p:cNvGrpSpPr/>
              <p:nvPr/>
            </p:nvGrpSpPr>
            <p:grpSpPr>
              <a:xfrm>
                <a:off x="4798755" y="3450260"/>
                <a:ext cx="26930" cy="26930"/>
                <a:chOff x="4798755" y="3450260"/>
                <a:chExt cx="26930" cy="26930"/>
              </a:xfrm>
            </p:grpSpPr>
            <p:sp>
              <p:nvSpPr>
                <p:cNvPr id="8329" name="Google Shape;8329;p68"/>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8"/>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68"/>
              <p:cNvGrpSpPr/>
              <p:nvPr/>
            </p:nvGrpSpPr>
            <p:grpSpPr>
              <a:xfrm>
                <a:off x="4645576" y="3467555"/>
                <a:ext cx="31405" cy="26953"/>
                <a:chOff x="4645576" y="3467555"/>
                <a:chExt cx="31405" cy="26953"/>
              </a:xfrm>
            </p:grpSpPr>
            <p:sp>
              <p:nvSpPr>
                <p:cNvPr id="8332" name="Google Shape;8332;p68"/>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8"/>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68"/>
              <p:cNvGrpSpPr/>
              <p:nvPr/>
            </p:nvGrpSpPr>
            <p:grpSpPr>
              <a:xfrm>
                <a:off x="4687631" y="3583965"/>
                <a:ext cx="31499" cy="26898"/>
                <a:chOff x="4687631" y="3583965"/>
                <a:chExt cx="31499" cy="26898"/>
              </a:xfrm>
            </p:grpSpPr>
            <p:sp>
              <p:nvSpPr>
                <p:cNvPr id="8335" name="Google Shape;8335;p68"/>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8"/>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68"/>
              <p:cNvGrpSpPr/>
              <p:nvPr/>
            </p:nvGrpSpPr>
            <p:grpSpPr>
              <a:xfrm>
                <a:off x="4719311" y="3471314"/>
                <a:ext cx="31499" cy="27001"/>
                <a:chOff x="4719311" y="3471314"/>
                <a:chExt cx="31499" cy="27001"/>
              </a:xfrm>
            </p:grpSpPr>
            <p:sp>
              <p:nvSpPr>
                <p:cNvPr id="8338" name="Google Shape;8338;p68"/>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8"/>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68"/>
              <p:cNvGrpSpPr/>
              <p:nvPr/>
            </p:nvGrpSpPr>
            <p:grpSpPr>
              <a:xfrm>
                <a:off x="4719311" y="3434404"/>
                <a:ext cx="31499" cy="26898"/>
                <a:chOff x="4719311" y="3434404"/>
                <a:chExt cx="31499" cy="26898"/>
              </a:xfrm>
            </p:grpSpPr>
            <p:sp>
              <p:nvSpPr>
                <p:cNvPr id="8341" name="Google Shape;8341;p68"/>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8"/>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68"/>
              <p:cNvGrpSpPr/>
              <p:nvPr/>
            </p:nvGrpSpPr>
            <p:grpSpPr>
              <a:xfrm>
                <a:off x="4768876" y="3401772"/>
                <a:ext cx="31499" cy="26898"/>
                <a:chOff x="4768876" y="3401772"/>
                <a:chExt cx="31499" cy="26898"/>
              </a:xfrm>
            </p:grpSpPr>
            <p:sp>
              <p:nvSpPr>
                <p:cNvPr id="8344" name="Google Shape;8344;p68"/>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8"/>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68"/>
              <p:cNvGrpSpPr/>
              <p:nvPr/>
            </p:nvGrpSpPr>
            <p:grpSpPr>
              <a:xfrm>
                <a:off x="4762214" y="3471377"/>
                <a:ext cx="26938" cy="26938"/>
                <a:chOff x="4762214" y="3471377"/>
                <a:chExt cx="26938" cy="26938"/>
              </a:xfrm>
            </p:grpSpPr>
            <p:sp>
              <p:nvSpPr>
                <p:cNvPr id="8347" name="Google Shape;8347;p68"/>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8"/>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68"/>
              <p:cNvGrpSpPr/>
              <p:nvPr/>
            </p:nvGrpSpPr>
            <p:grpSpPr>
              <a:xfrm>
                <a:off x="4790473" y="3344782"/>
                <a:ext cx="31405" cy="26898"/>
                <a:chOff x="4790473" y="3344782"/>
                <a:chExt cx="31405" cy="26898"/>
              </a:xfrm>
            </p:grpSpPr>
            <p:sp>
              <p:nvSpPr>
                <p:cNvPr id="8350" name="Google Shape;8350;p68"/>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8"/>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68"/>
              <p:cNvGrpSpPr/>
              <p:nvPr/>
            </p:nvGrpSpPr>
            <p:grpSpPr>
              <a:xfrm>
                <a:off x="4823774" y="3950733"/>
                <a:ext cx="37398" cy="32034"/>
                <a:chOff x="4823774" y="3950733"/>
                <a:chExt cx="37398" cy="32034"/>
              </a:xfrm>
            </p:grpSpPr>
            <p:sp>
              <p:nvSpPr>
                <p:cNvPr id="8353" name="Google Shape;8353;p68"/>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8"/>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68"/>
              <p:cNvGrpSpPr/>
              <p:nvPr/>
            </p:nvGrpSpPr>
            <p:grpSpPr>
              <a:xfrm>
                <a:off x="4823396" y="4110566"/>
                <a:ext cx="31405" cy="26906"/>
                <a:chOff x="4823396" y="4110566"/>
                <a:chExt cx="31405" cy="26906"/>
              </a:xfrm>
            </p:grpSpPr>
            <p:sp>
              <p:nvSpPr>
                <p:cNvPr id="8356" name="Google Shape;8356;p68"/>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8"/>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68"/>
              <p:cNvGrpSpPr/>
              <p:nvPr/>
            </p:nvGrpSpPr>
            <p:grpSpPr>
              <a:xfrm>
                <a:off x="4838332" y="3821150"/>
                <a:ext cx="31499" cy="26898"/>
                <a:chOff x="4838332" y="3821150"/>
                <a:chExt cx="31499" cy="26898"/>
              </a:xfrm>
            </p:grpSpPr>
            <p:sp>
              <p:nvSpPr>
                <p:cNvPr id="8359" name="Google Shape;8359;p68"/>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8"/>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68"/>
              <p:cNvGrpSpPr/>
              <p:nvPr/>
            </p:nvGrpSpPr>
            <p:grpSpPr>
              <a:xfrm>
                <a:off x="4661275" y="3815007"/>
                <a:ext cx="36824" cy="31523"/>
                <a:chOff x="4661275" y="3815007"/>
                <a:chExt cx="36824" cy="31523"/>
              </a:xfrm>
            </p:grpSpPr>
            <p:sp>
              <p:nvSpPr>
                <p:cNvPr id="8362" name="Google Shape;8362;p68"/>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8"/>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68"/>
              <p:cNvGrpSpPr/>
              <p:nvPr/>
            </p:nvGrpSpPr>
            <p:grpSpPr>
              <a:xfrm>
                <a:off x="4558998" y="3851037"/>
                <a:ext cx="33591" cy="28699"/>
                <a:chOff x="4558998" y="3851037"/>
                <a:chExt cx="33591" cy="28699"/>
              </a:xfrm>
            </p:grpSpPr>
            <p:sp>
              <p:nvSpPr>
                <p:cNvPr id="8365" name="Google Shape;8365;p68"/>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8"/>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68"/>
              <p:cNvGrpSpPr/>
              <p:nvPr/>
            </p:nvGrpSpPr>
            <p:grpSpPr>
              <a:xfrm>
                <a:off x="4696762" y="3638587"/>
                <a:ext cx="33591" cy="28794"/>
                <a:chOff x="4696762" y="3638587"/>
                <a:chExt cx="33591" cy="28794"/>
              </a:xfrm>
            </p:grpSpPr>
            <p:sp>
              <p:nvSpPr>
                <p:cNvPr id="8368" name="Google Shape;8368;p68"/>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8"/>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68"/>
              <p:cNvGrpSpPr/>
              <p:nvPr/>
            </p:nvGrpSpPr>
            <p:grpSpPr>
              <a:xfrm>
                <a:off x="4929479" y="3939140"/>
                <a:ext cx="33497" cy="28692"/>
                <a:chOff x="4929479" y="3939140"/>
                <a:chExt cx="33497" cy="28692"/>
              </a:xfrm>
            </p:grpSpPr>
            <p:sp>
              <p:nvSpPr>
                <p:cNvPr id="8371" name="Google Shape;8371;p68"/>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8"/>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68"/>
              <p:cNvGrpSpPr/>
              <p:nvPr/>
            </p:nvGrpSpPr>
            <p:grpSpPr>
              <a:xfrm>
                <a:off x="4907119" y="3986039"/>
                <a:ext cx="33497" cy="28699"/>
                <a:chOff x="4907119" y="3986039"/>
                <a:chExt cx="33497" cy="28699"/>
              </a:xfrm>
            </p:grpSpPr>
            <p:sp>
              <p:nvSpPr>
                <p:cNvPr id="8374" name="Google Shape;8374;p68"/>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8"/>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68"/>
              <p:cNvGrpSpPr/>
              <p:nvPr/>
            </p:nvGrpSpPr>
            <p:grpSpPr>
              <a:xfrm>
                <a:off x="4911783" y="4048102"/>
                <a:ext cx="33591" cy="28762"/>
                <a:chOff x="4911783" y="4048102"/>
                <a:chExt cx="33591" cy="28762"/>
              </a:xfrm>
            </p:grpSpPr>
            <p:sp>
              <p:nvSpPr>
                <p:cNvPr id="8377" name="Google Shape;8377;p68"/>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8"/>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9" name="Google Shape;8379;p68"/>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8"/>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1" name="Google Shape;8381;p68"/>
              <p:cNvGrpSpPr/>
              <p:nvPr/>
            </p:nvGrpSpPr>
            <p:grpSpPr>
              <a:xfrm>
                <a:off x="4762623" y="3837847"/>
                <a:ext cx="42416" cy="36273"/>
                <a:chOff x="4762623" y="3837847"/>
                <a:chExt cx="42416" cy="36273"/>
              </a:xfrm>
            </p:grpSpPr>
            <p:sp>
              <p:nvSpPr>
                <p:cNvPr id="8382" name="Google Shape;8382;p68"/>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8"/>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68"/>
              <p:cNvGrpSpPr/>
              <p:nvPr/>
            </p:nvGrpSpPr>
            <p:grpSpPr>
              <a:xfrm>
                <a:off x="4746044" y="4104966"/>
                <a:ext cx="33497" cy="28699"/>
                <a:chOff x="4746044" y="4104966"/>
                <a:chExt cx="33497" cy="28699"/>
              </a:xfrm>
            </p:grpSpPr>
            <p:sp>
              <p:nvSpPr>
                <p:cNvPr id="8385" name="Google Shape;8385;p68"/>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8"/>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68"/>
              <p:cNvGrpSpPr/>
              <p:nvPr/>
            </p:nvGrpSpPr>
            <p:grpSpPr>
              <a:xfrm>
                <a:off x="4859646" y="4162554"/>
                <a:ext cx="33591" cy="28762"/>
                <a:chOff x="4859646" y="4162554"/>
                <a:chExt cx="33591" cy="28762"/>
              </a:xfrm>
            </p:grpSpPr>
            <p:sp>
              <p:nvSpPr>
                <p:cNvPr id="8388" name="Google Shape;8388;p68"/>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8"/>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0" name="Google Shape;8390;p68"/>
            <p:cNvGrpSpPr/>
            <p:nvPr/>
          </p:nvGrpSpPr>
          <p:grpSpPr>
            <a:xfrm>
              <a:off x="3597785" y="3274438"/>
              <a:ext cx="855610" cy="1122100"/>
              <a:chOff x="3597785" y="3274438"/>
              <a:chExt cx="855610" cy="1122100"/>
            </a:xfrm>
          </p:grpSpPr>
          <p:grpSp>
            <p:nvGrpSpPr>
              <p:cNvPr id="8391" name="Google Shape;8391;p68"/>
              <p:cNvGrpSpPr/>
              <p:nvPr/>
            </p:nvGrpSpPr>
            <p:grpSpPr>
              <a:xfrm>
                <a:off x="3617857" y="3284717"/>
                <a:ext cx="826785" cy="1099165"/>
                <a:chOff x="3617857" y="3284717"/>
                <a:chExt cx="826785" cy="1099165"/>
              </a:xfrm>
            </p:grpSpPr>
            <p:sp>
              <p:nvSpPr>
                <p:cNvPr id="8392" name="Google Shape;8392;p68"/>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8"/>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8"/>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8"/>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8"/>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8"/>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8"/>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8"/>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8"/>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8"/>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8"/>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8"/>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8"/>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8"/>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8"/>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8"/>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8"/>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8"/>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8"/>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8"/>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8"/>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8"/>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8"/>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8"/>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8"/>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8"/>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8"/>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8"/>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8"/>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8"/>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8"/>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8"/>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8"/>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8"/>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8"/>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8"/>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8"/>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8"/>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8"/>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8"/>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8"/>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8"/>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8"/>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8"/>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8"/>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8"/>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8"/>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8"/>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8"/>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8"/>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8"/>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8"/>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8"/>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8"/>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8"/>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8"/>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68"/>
              <p:cNvGrpSpPr/>
              <p:nvPr/>
            </p:nvGrpSpPr>
            <p:grpSpPr>
              <a:xfrm>
                <a:off x="4180904" y="4251758"/>
                <a:ext cx="37783" cy="32420"/>
                <a:chOff x="4180904" y="4251758"/>
                <a:chExt cx="37783" cy="32420"/>
              </a:xfrm>
            </p:grpSpPr>
            <p:sp>
              <p:nvSpPr>
                <p:cNvPr id="8449" name="Google Shape;8449;p68"/>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8"/>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68"/>
              <p:cNvGrpSpPr/>
              <p:nvPr/>
            </p:nvGrpSpPr>
            <p:grpSpPr>
              <a:xfrm>
                <a:off x="4201644" y="4081324"/>
                <a:ext cx="37783" cy="32364"/>
                <a:chOff x="4201644" y="4081324"/>
                <a:chExt cx="37783" cy="32364"/>
              </a:xfrm>
            </p:grpSpPr>
            <p:sp>
              <p:nvSpPr>
                <p:cNvPr id="8452" name="Google Shape;8452;p68"/>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8"/>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68"/>
              <p:cNvGrpSpPr/>
              <p:nvPr/>
            </p:nvGrpSpPr>
            <p:grpSpPr>
              <a:xfrm>
                <a:off x="4284416" y="3887428"/>
                <a:ext cx="37783" cy="32451"/>
                <a:chOff x="4284416" y="3887428"/>
                <a:chExt cx="37783" cy="32451"/>
              </a:xfrm>
            </p:grpSpPr>
            <p:sp>
              <p:nvSpPr>
                <p:cNvPr id="8455" name="Google Shape;8455;p68"/>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8"/>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68"/>
              <p:cNvGrpSpPr/>
              <p:nvPr/>
            </p:nvGrpSpPr>
            <p:grpSpPr>
              <a:xfrm>
                <a:off x="4223721" y="3860404"/>
                <a:ext cx="37870" cy="32364"/>
                <a:chOff x="4223721" y="3860404"/>
                <a:chExt cx="37870" cy="32364"/>
              </a:xfrm>
            </p:grpSpPr>
            <p:sp>
              <p:nvSpPr>
                <p:cNvPr id="8458" name="Google Shape;8458;p68"/>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8"/>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68"/>
              <p:cNvGrpSpPr/>
              <p:nvPr/>
            </p:nvGrpSpPr>
            <p:grpSpPr>
              <a:xfrm>
                <a:off x="4104889" y="3699242"/>
                <a:ext cx="37776" cy="32357"/>
                <a:chOff x="4104889" y="3699242"/>
                <a:chExt cx="37776" cy="32357"/>
              </a:xfrm>
            </p:grpSpPr>
            <p:sp>
              <p:nvSpPr>
                <p:cNvPr id="8461" name="Google Shape;8461;p68"/>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8"/>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68"/>
              <p:cNvGrpSpPr/>
              <p:nvPr/>
            </p:nvGrpSpPr>
            <p:grpSpPr>
              <a:xfrm>
                <a:off x="4143608" y="3475121"/>
                <a:ext cx="37878" cy="32420"/>
                <a:chOff x="4143608" y="3475121"/>
                <a:chExt cx="37878" cy="32420"/>
              </a:xfrm>
            </p:grpSpPr>
            <p:sp>
              <p:nvSpPr>
                <p:cNvPr id="8464" name="Google Shape;8464;p68"/>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8"/>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68"/>
              <p:cNvGrpSpPr/>
              <p:nvPr/>
            </p:nvGrpSpPr>
            <p:grpSpPr>
              <a:xfrm>
                <a:off x="4217248" y="3570893"/>
                <a:ext cx="37776" cy="32364"/>
                <a:chOff x="4217248" y="3570893"/>
                <a:chExt cx="37776" cy="32364"/>
              </a:xfrm>
            </p:grpSpPr>
            <p:sp>
              <p:nvSpPr>
                <p:cNvPr id="8467" name="Google Shape;8467;p68"/>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8"/>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68"/>
              <p:cNvGrpSpPr/>
              <p:nvPr/>
            </p:nvGrpSpPr>
            <p:grpSpPr>
              <a:xfrm>
                <a:off x="4255307" y="3431612"/>
                <a:ext cx="37776" cy="32451"/>
                <a:chOff x="4255307" y="3431612"/>
                <a:chExt cx="37776" cy="32451"/>
              </a:xfrm>
            </p:grpSpPr>
            <p:sp>
              <p:nvSpPr>
                <p:cNvPr id="8470" name="Google Shape;8470;p68"/>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8"/>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68"/>
              <p:cNvGrpSpPr/>
              <p:nvPr/>
            </p:nvGrpSpPr>
            <p:grpSpPr>
              <a:xfrm>
                <a:off x="3853052" y="3577398"/>
                <a:ext cx="37776" cy="32420"/>
                <a:chOff x="3853052" y="3577398"/>
                <a:chExt cx="37776" cy="32420"/>
              </a:xfrm>
            </p:grpSpPr>
            <p:sp>
              <p:nvSpPr>
                <p:cNvPr id="8473" name="Google Shape;8473;p68"/>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8"/>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68"/>
              <p:cNvGrpSpPr/>
              <p:nvPr/>
            </p:nvGrpSpPr>
            <p:grpSpPr>
              <a:xfrm>
                <a:off x="4039908" y="3412107"/>
                <a:ext cx="37776" cy="32357"/>
                <a:chOff x="4039908" y="3412107"/>
                <a:chExt cx="37776" cy="32357"/>
              </a:xfrm>
            </p:grpSpPr>
            <p:sp>
              <p:nvSpPr>
                <p:cNvPr id="8476" name="Google Shape;8476;p68"/>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8"/>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68"/>
              <p:cNvGrpSpPr/>
              <p:nvPr/>
            </p:nvGrpSpPr>
            <p:grpSpPr>
              <a:xfrm>
                <a:off x="4017360" y="3342061"/>
                <a:ext cx="37870" cy="32380"/>
                <a:chOff x="4017360" y="3342061"/>
                <a:chExt cx="37870" cy="32380"/>
              </a:xfrm>
            </p:grpSpPr>
            <p:sp>
              <p:nvSpPr>
                <p:cNvPr id="8479" name="Google Shape;8479;p68"/>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8"/>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1" name="Google Shape;8481;p68"/>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8"/>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3" name="Google Shape;8483;p68"/>
              <p:cNvGrpSpPr/>
              <p:nvPr/>
            </p:nvGrpSpPr>
            <p:grpSpPr>
              <a:xfrm>
                <a:off x="3750870" y="3418650"/>
                <a:ext cx="37776" cy="32380"/>
                <a:chOff x="3750870" y="3418650"/>
                <a:chExt cx="37776" cy="32380"/>
              </a:xfrm>
            </p:grpSpPr>
            <p:sp>
              <p:nvSpPr>
                <p:cNvPr id="8484" name="Google Shape;8484;p68"/>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8"/>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68"/>
              <p:cNvGrpSpPr/>
              <p:nvPr/>
            </p:nvGrpSpPr>
            <p:grpSpPr>
              <a:xfrm>
                <a:off x="3632509" y="3274438"/>
                <a:ext cx="37783" cy="32357"/>
                <a:chOff x="3632509" y="3274438"/>
                <a:chExt cx="37783" cy="32357"/>
              </a:xfrm>
            </p:grpSpPr>
            <p:sp>
              <p:nvSpPr>
                <p:cNvPr id="8487" name="Google Shape;8487;p68"/>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8"/>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68"/>
              <p:cNvGrpSpPr/>
              <p:nvPr/>
            </p:nvGrpSpPr>
            <p:grpSpPr>
              <a:xfrm>
                <a:off x="3906424" y="3297561"/>
                <a:ext cx="37776" cy="32451"/>
                <a:chOff x="3906424" y="3297561"/>
                <a:chExt cx="37776" cy="32451"/>
              </a:xfrm>
            </p:grpSpPr>
            <p:sp>
              <p:nvSpPr>
                <p:cNvPr id="8490" name="Google Shape;8490;p68"/>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8"/>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68"/>
              <p:cNvGrpSpPr/>
              <p:nvPr/>
            </p:nvGrpSpPr>
            <p:grpSpPr>
              <a:xfrm>
                <a:off x="3866084" y="3412107"/>
                <a:ext cx="37776" cy="32357"/>
                <a:chOff x="3866084" y="3412107"/>
                <a:chExt cx="37776" cy="32357"/>
              </a:xfrm>
            </p:grpSpPr>
            <p:sp>
              <p:nvSpPr>
                <p:cNvPr id="8493" name="Google Shape;8493;p68"/>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8"/>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68"/>
              <p:cNvGrpSpPr/>
              <p:nvPr/>
            </p:nvGrpSpPr>
            <p:grpSpPr>
              <a:xfrm>
                <a:off x="4023919" y="3766409"/>
                <a:ext cx="37783" cy="32357"/>
                <a:chOff x="4023919" y="3766409"/>
                <a:chExt cx="37783" cy="32357"/>
              </a:xfrm>
            </p:grpSpPr>
            <p:sp>
              <p:nvSpPr>
                <p:cNvPr id="8496" name="Google Shape;8496;p68"/>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8"/>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68"/>
              <p:cNvGrpSpPr/>
              <p:nvPr/>
            </p:nvGrpSpPr>
            <p:grpSpPr>
              <a:xfrm>
                <a:off x="3973882" y="3779449"/>
                <a:ext cx="37776" cy="32357"/>
                <a:chOff x="3973882" y="3779449"/>
                <a:chExt cx="37776" cy="32357"/>
              </a:xfrm>
            </p:grpSpPr>
            <p:sp>
              <p:nvSpPr>
                <p:cNvPr id="8499" name="Google Shape;8499;p68"/>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8"/>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68"/>
              <p:cNvGrpSpPr/>
              <p:nvPr/>
            </p:nvGrpSpPr>
            <p:grpSpPr>
              <a:xfrm>
                <a:off x="4073398" y="3838028"/>
                <a:ext cx="37776" cy="32380"/>
                <a:chOff x="4073398" y="3838028"/>
                <a:chExt cx="37776" cy="32380"/>
              </a:xfrm>
            </p:grpSpPr>
            <p:sp>
              <p:nvSpPr>
                <p:cNvPr id="8502" name="Google Shape;8502;p68"/>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8"/>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68"/>
              <p:cNvGrpSpPr/>
              <p:nvPr/>
            </p:nvGrpSpPr>
            <p:grpSpPr>
              <a:xfrm>
                <a:off x="4342672" y="4144496"/>
                <a:ext cx="37752" cy="32364"/>
                <a:chOff x="4342672" y="4144496"/>
                <a:chExt cx="37752" cy="32364"/>
              </a:xfrm>
            </p:grpSpPr>
            <p:sp>
              <p:nvSpPr>
                <p:cNvPr id="8505" name="Google Shape;8505;p68"/>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8"/>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68"/>
              <p:cNvGrpSpPr/>
              <p:nvPr/>
            </p:nvGrpSpPr>
            <p:grpSpPr>
              <a:xfrm>
                <a:off x="4406386" y="4056872"/>
                <a:ext cx="37783" cy="32364"/>
                <a:chOff x="4406386" y="4056872"/>
                <a:chExt cx="37783" cy="32364"/>
              </a:xfrm>
            </p:grpSpPr>
            <p:sp>
              <p:nvSpPr>
                <p:cNvPr id="8508" name="Google Shape;8508;p68"/>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8"/>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68"/>
              <p:cNvGrpSpPr/>
              <p:nvPr/>
            </p:nvGrpSpPr>
            <p:grpSpPr>
              <a:xfrm>
                <a:off x="4284416" y="4245254"/>
                <a:ext cx="37783" cy="32357"/>
                <a:chOff x="4284416" y="4245254"/>
                <a:chExt cx="37783" cy="32357"/>
              </a:xfrm>
            </p:grpSpPr>
            <p:sp>
              <p:nvSpPr>
                <p:cNvPr id="8511" name="Google Shape;8511;p68"/>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8"/>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68"/>
              <p:cNvGrpSpPr/>
              <p:nvPr/>
            </p:nvGrpSpPr>
            <p:grpSpPr>
              <a:xfrm>
                <a:off x="4219057" y="4331258"/>
                <a:ext cx="37776" cy="32364"/>
                <a:chOff x="4219057" y="4331258"/>
                <a:chExt cx="37776" cy="32364"/>
              </a:xfrm>
            </p:grpSpPr>
            <p:sp>
              <p:nvSpPr>
                <p:cNvPr id="8514" name="Google Shape;8514;p68"/>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8"/>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68"/>
              <p:cNvGrpSpPr/>
              <p:nvPr/>
            </p:nvGrpSpPr>
            <p:grpSpPr>
              <a:xfrm>
                <a:off x="4204122" y="4141688"/>
                <a:ext cx="33497" cy="28699"/>
                <a:chOff x="4204122" y="4141688"/>
                <a:chExt cx="33497" cy="28699"/>
              </a:xfrm>
            </p:grpSpPr>
            <p:sp>
              <p:nvSpPr>
                <p:cNvPr id="8517" name="Google Shape;8517;p68"/>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8"/>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68"/>
              <p:cNvGrpSpPr/>
              <p:nvPr/>
            </p:nvGrpSpPr>
            <p:grpSpPr>
              <a:xfrm>
                <a:off x="4301546" y="4003869"/>
                <a:ext cx="38916" cy="33324"/>
                <a:chOff x="4301546" y="4003869"/>
                <a:chExt cx="38916" cy="33324"/>
              </a:xfrm>
            </p:grpSpPr>
            <p:sp>
              <p:nvSpPr>
                <p:cNvPr id="8520" name="Google Shape;8520;p68"/>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8"/>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68"/>
              <p:cNvGrpSpPr/>
              <p:nvPr/>
            </p:nvGrpSpPr>
            <p:grpSpPr>
              <a:xfrm>
                <a:off x="4210681" y="3924669"/>
                <a:ext cx="36549" cy="31366"/>
                <a:chOff x="4210681" y="3924669"/>
                <a:chExt cx="36549" cy="31366"/>
              </a:xfrm>
            </p:grpSpPr>
            <p:sp>
              <p:nvSpPr>
                <p:cNvPr id="8523" name="Google Shape;8523;p68"/>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8"/>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68"/>
              <p:cNvGrpSpPr/>
              <p:nvPr/>
            </p:nvGrpSpPr>
            <p:grpSpPr>
              <a:xfrm>
                <a:off x="3987771" y="3628874"/>
                <a:ext cx="31499" cy="26993"/>
                <a:chOff x="3987771" y="3628874"/>
                <a:chExt cx="31499" cy="26993"/>
              </a:xfrm>
            </p:grpSpPr>
            <p:sp>
              <p:nvSpPr>
                <p:cNvPr id="8526" name="Google Shape;8526;p68"/>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8"/>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68"/>
              <p:cNvGrpSpPr/>
              <p:nvPr/>
            </p:nvGrpSpPr>
            <p:grpSpPr>
              <a:xfrm>
                <a:off x="4087382" y="3775674"/>
                <a:ext cx="31405" cy="26898"/>
                <a:chOff x="4087382" y="3775674"/>
                <a:chExt cx="31405" cy="26898"/>
              </a:xfrm>
            </p:grpSpPr>
            <p:sp>
              <p:nvSpPr>
                <p:cNvPr id="8529" name="Google Shape;8529;p68"/>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8"/>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68"/>
              <p:cNvGrpSpPr/>
              <p:nvPr/>
            </p:nvGrpSpPr>
            <p:grpSpPr>
              <a:xfrm>
                <a:off x="4118873" y="3856637"/>
                <a:ext cx="31405" cy="26906"/>
                <a:chOff x="4118873" y="3856637"/>
                <a:chExt cx="31405" cy="26906"/>
              </a:xfrm>
            </p:grpSpPr>
            <p:sp>
              <p:nvSpPr>
                <p:cNvPr id="8532" name="Google Shape;8532;p68"/>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8"/>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68"/>
              <p:cNvGrpSpPr/>
              <p:nvPr/>
            </p:nvGrpSpPr>
            <p:grpSpPr>
              <a:xfrm>
                <a:off x="4168541" y="3639523"/>
                <a:ext cx="31499" cy="26906"/>
                <a:chOff x="4168541" y="3639523"/>
                <a:chExt cx="31499" cy="26906"/>
              </a:xfrm>
            </p:grpSpPr>
            <p:sp>
              <p:nvSpPr>
                <p:cNvPr id="8535" name="Google Shape;8535;p68"/>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8"/>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68"/>
              <p:cNvGrpSpPr/>
              <p:nvPr/>
            </p:nvGrpSpPr>
            <p:grpSpPr>
              <a:xfrm>
                <a:off x="3965789" y="3393545"/>
                <a:ext cx="31405" cy="26945"/>
                <a:chOff x="3965789" y="3393545"/>
                <a:chExt cx="31405" cy="26945"/>
              </a:xfrm>
            </p:grpSpPr>
            <p:sp>
              <p:nvSpPr>
                <p:cNvPr id="8538" name="Google Shape;8538;p68"/>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8"/>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68"/>
              <p:cNvGrpSpPr/>
              <p:nvPr/>
            </p:nvGrpSpPr>
            <p:grpSpPr>
              <a:xfrm>
                <a:off x="3925166" y="3491008"/>
                <a:ext cx="31405" cy="27001"/>
                <a:chOff x="3925166" y="3491008"/>
                <a:chExt cx="31405" cy="27001"/>
              </a:xfrm>
            </p:grpSpPr>
            <p:sp>
              <p:nvSpPr>
                <p:cNvPr id="8541" name="Google Shape;8541;p68"/>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8"/>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68"/>
              <p:cNvGrpSpPr/>
              <p:nvPr/>
            </p:nvGrpSpPr>
            <p:grpSpPr>
              <a:xfrm>
                <a:off x="3682845" y="3340976"/>
                <a:ext cx="31397" cy="26898"/>
                <a:chOff x="3682845" y="3340976"/>
                <a:chExt cx="31397" cy="26898"/>
              </a:xfrm>
            </p:grpSpPr>
            <p:sp>
              <p:nvSpPr>
                <p:cNvPr id="8544" name="Google Shape;8544;p68"/>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8"/>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68"/>
              <p:cNvGrpSpPr/>
              <p:nvPr/>
            </p:nvGrpSpPr>
            <p:grpSpPr>
              <a:xfrm>
                <a:off x="3795393" y="3353725"/>
                <a:ext cx="31499" cy="26993"/>
                <a:chOff x="3795393" y="3353725"/>
                <a:chExt cx="31499" cy="26993"/>
              </a:xfrm>
            </p:grpSpPr>
            <p:sp>
              <p:nvSpPr>
                <p:cNvPr id="8547" name="Google Shape;8547;p68"/>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8"/>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68"/>
              <p:cNvGrpSpPr/>
              <p:nvPr/>
            </p:nvGrpSpPr>
            <p:grpSpPr>
              <a:xfrm>
                <a:off x="4176909" y="4363221"/>
                <a:ext cx="38924" cy="33316"/>
                <a:chOff x="4176909" y="4363221"/>
                <a:chExt cx="38924" cy="33316"/>
              </a:xfrm>
            </p:grpSpPr>
            <p:sp>
              <p:nvSpPr>
                <p:cNvPr id="8550" name="Google Shape;8550;p68"/>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8"/>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2" name="Google Shape;8552;p68"/>
              <p:cNvGrpSpPr/>
              <p:nvPr/>
            </p:nvGrpSpPr>
            <p:grpSpPr>
              <a:xfrm>
                <a:off x="4226191" y="4007660"/>
                <a:ext cx="33560" cy="28770"/>
                <a:chOff x="4226191" y="4007660"/>
                <a:chExt cx="33560" cy="28770"/>
              </a:xfrm>
            </p:grpSpPr>
            <p:sp>
              <p:nvSpPr>
                <p:cNvPr id="8553" name="Google Shape;8553;p68"/>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8"/>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68"/>
              <p:cNvGrpSpPr/>
              <p:nvPr/>
            </p:nvGrpSpPr>
            <p:grpSpPr>
              <a:xfrm>
                <a:off x="3597785" y="3377045"/>
                <a:ext cx="33591" cy="28699"/>
                <a:chOff x="3597785" y="3377045"/>
                <a:chExt cx="33591" cy="28699"/>
              </a:xfrm>
            </p:grpSpPr>
            <p:sp>
              <p:nvSpPr>
                <p:cNvPr id="8556" name="Google Shape;8556;p68"/>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8"/>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68"/>
              <p:cNvGrpSpPr/>
              <p:nvPr/>
            </p:nvGrpSpPr>
            <p:grpSpPr>
              <a:xfrm>
                <a:off x="3887870" y="3669796"/>
                <a:ext cx="33591" cy="28692"/>
                <a:chOff x="3887870" y="3669796"/>
                <a:chExt cx="33591" cy="28692"/>
              </a:xfrm>
            </p:grpSpPr>
            <p:sp>
              <p:nvSpPr>
                <p:cNvPr id="8559" name="Google Shape;8559;p68"/>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8"/>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68"/>
              <p:cNvGrpSpPr/>
              <p:nvPr/>
            </p:nvGrpSpPr>
            <p:grpSpPr>
              <a:xfrm>
                <a:off x="3818320" y="3481625"/>
                <a:ext cx="33497" cy="28770"/>
                <a:chOff x="3818320" y="3481625"/>
                <a:chExt cx="33497" cy="28770"/>
              </a:xfrm>
            </p:grpSpPr>
            <p:sp>
              <p:nvSpPr>
                <p:cNvPr id="8562" name="Google Shape;8562;p68"/>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8"/>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68"/>
              <p:cNvGrpSpPr/>
              <p:nvPr/>
            </p:nvGrpSpPr>
            <p:grpSpPr>
              <a:xfrm>
                <a:off x="4278139" y="4120948"/>
                <a:ext cx="37492" cy="32129"/>
                <a:chOff x="4278139" y="4120948"/>
                <a:chExt cx="37492" cy="32129"/>
              </a:xfrm>
            </p:grpSpPr>
            <p:sp>
              <p:nvSpPr>
                <p:cNvPr id="8565" name="Google Shape;8565;p68"/>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8"/>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68"/>
              <p:cNvGrpSpPr/>
              <p:nvPr/>
            </p:nvGrpSpPr>
            <p:grpSpPr>
              <a:xfrm>
                <a:off x="4419898" y="3977388"/>
                <a:ext cx="33497" cy="28692"/>
                <a:chOff x="4419898" y="3977388"/>
                <a:chExt cx="33497" cy="28692"/>
              </a:xfrm>
            </p:grpSpPr>
            <p:sp>
              <p:nvSpPr>
                <p:cNvPr id="8568" name="Google Shape;8568;p68"/>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8"/>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68"/>
              <p:cNvGrpSpPr/>
              <p:nvPr/>
            </p:nvGrpSpPr>
            <p:grpSpPr>
              <a:xfrm>
                <a:off x="4158930" y="4034684"/>
                <a:ext cx="33497" cy="28762"/>
                <a:chOff x="4158930" y="4034684"/>
                <a:chExt cx="33497" cy="28762"/>
              </a:xfrm>
            </p:grpSpPr>
            <p:sp>
              <p:nvSpPr>
                <p:cNvPr id="8571" name="Google Shape;8571;p68"/>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8"/>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68"/>
              <p:cNvGrpSpPr/>
              <p:nvPr/>
            </p:nvGrpSpPr>
            <p:grpSpPr>
              <a:xfrm>
                <a:off x="4134949" y="3957049"/>
                <a:ext cx="33497" cy="28770"/>
                <a:chOff x="4134949" y="3957049"/>
                <a:chExt cx="33497" cy="28770"/>
              </a:xfrm>
            </p:grpSpPr>
            <p:sp>
              <p:nvSpPr>
                <p:cNvPr id="8574" name="Google Shape;8574;p68"/>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8"/>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68"/>
              <p:cNvGrpSpPr/>
              <p:nvPr/>
            </p:nvGrpSpPr>
            <p:grpSpPr>
              <a:xfrm>
                <a:off x="4193653" y="4184403"/>
                <a:ext cx="43580" cy="37264"/>
                <a:chOff x="4193653" y="4184403"/>
                <a:chExt cx="43580" cy="37264"/>
              </a:xfrm>
            </p:grpSpPr>
            <p:sp>
              <p:nvSpPr>
                <p:cNvPr id="8577" name="Google Shape;8577;p68"/>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8"/>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68"/>
              <p:cNvGrpSpPr/>
              <p:nvPr/>
            </p:nvGrpSpPr>
            <p:grpSpPr>
              <a:xfrm>
                <a:off x="4343600" y="3943844"/>
                <a:ext cx="43580" cy="37312"/>
                <a:chOff x="4343600" y="3943844"/>
                <a:chExt cx="43580" cy="37312"/>
              </a:xfrm>
            </p:grpSpPr>
            <p:sp>
              <p:nvSpPr>
                <p:cNvPr id="8580" name="Google Shape;8580;p68"/>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8"/>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68"/>
              <p:cNvGrpSpPr/>
              <p:nvPr/>
            </p:nvGrpSpPr>
            <p:grpSpPr>
              <a:xfrm>
                <a:off x="4172339" y="3381693"/>
                <a:ext cx="31499" cy="27001"/>
                <a:chOff x="4172339" y="3381693"/>
                <a:chExt cx="31499" cy="27001"/>
              </a:xfrm>
            </p:grpSpPr>
            <p:sp>
              <p:nvSpPr>
                <p:cNvPr id="8583" name="Google Shape;8583;p68"/>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8"/>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88" name="Shape 8588"/>
        <p:cNvGrpSpPr/>
        <p:nvPr/>
      </p:nvGrpSpPr>
      <p:grpSpPr>
        <a:xfrm>
          <a:off x="0" y="0"/>
          <a:ext cx="0" cy="0"/>
          <a:chOff x="0" y="0"/>
          <a:chExt cx="0" cy="0"/>
        </a:xfrm>
      </p:grpSpPr>
      <p:grpSp>
        <p:nvGrpSpPr>
          <p:cNvPr id="8589" name="Google Shape;8589;p69"/>
          <p:cNvGrpSpPr/>
          <p:nvPr/>
        </p:nvGrpSpPr>
        <p:grpSpPr>
          <a:xfrm>
            <a:off x="2451773" y="868680"/>
            <a:ext cx="4155336" cy="2213699"/>
            <a:chOff x="233350" y="949250"/>
            <a:chExt cx="7137300" cy="3802300"/>
          </a:xfrm>
        </p:grpSpPr>
        <p:sp>
          <p:nvSpPr>
            <p:cNvPr id="8590" name="Google Shape;8590;p6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69"/>
          <p:cNvGrpSpPr/>
          <p:nvPr/>
        </p:nvGrpSpPr>
        <p:grpSpPr>
          <a:xfrm>
            <a:off x="5442821" y="4218539"/>
            <a:ext cx="177817" cy="546489"/>
            <a:chOff x="7564426" y="3224343"/>
            <a:chExt cx="119985" cy="368801"/>
          </a:xfrm>
        </p:grpSpPr>
        <p:sp>
          <p:nvSpPr>
            <p:cNvPr id="8642" name="Google Shape;8642;p6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69"/>
          <p:cNvGrpSpPr/>
          <p:nvPr/>
        </p:nvGrpSpPr>
        <p:grpSpPr>
          <a:xfrm>
            <a:off x="4930194" y="4208476"/>
            <a:ext cx="323267" cy="566605"/>
            <a:chOff x="8370831" y="3202002"/>
            <a:chExt cx="218129" cy="382376"/>
          </a:xfrm>
        </p:grpSpPr>
        <p:sp>
          <p:nvSpPr>
            <p:cNvPr id="8645" name="Google Shape;8645;p6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69"/>
          <p:cNvGrpSpPr/>
          <p:nvPr/>
        </p:nvGrpSpPr>
        <p:grpSpPr>
          <a:xfrm>
            <a:off x="6164324" y="4910034"/>
            <a:ext cx="527895" cy="455509"/>
            <a:chOff x="6742064" y="3750480"/>
            <a:chExt cx="399315" cy="344560"/>
          </a:xfrm>
        </p:grpSpPr>
        <p:sp>
          <p:nvSpPr>
            <p:cNvPr id="8648" name="Google Shape;8648;p6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69"/>
          <p:cNvGrpSpPr/>
          <p:nvPr/>
        </p:nvGrpSpPr>
        <p:grpSpPr>
          <a:xfrm>
            <a:off x="5377894" y="5508881"/>
            <a:ext cx="307828" cy="480428"/>
            <a:chOff x="7248525" y="3739696"/>
            <a:chExt cx="230531" cy="359790"/>
          </a:xfrm>
        </p:grpSpPr>
        <p:sp>
          <p:nvSpPr>
            <p:cNvPr id="8651" name="Google Shape;8651;p6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69"/>
          <p:cNvGrpSpPr/>
          <p:nvPr/>
        </p:nvGrpSpPr>
        <p:grpSpPr>
          <a:xfrm>
            <a:off x="5797153" y="4900097"/>
            <a:ext cx="277896" cy="475471"/>
            <a:chOff x="7601242" y="3729267"/>
            <a:chExt cx="222566" cy="380803"/>
          </a:xfrm>
        </p:grpSpPr>
        <p:sp>
          <p:nvSpPr>
            <p:cNvPr id="8654" name="Google Shape;8654;p6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6" name="Google Shape;8656;p69"/>
          <p:cNvSpPr/>
          <p:nvPr/>
        </p:nvSpPr>
        <p:spPr>
          <a:xfrm>
            <a:off x="5739097" y="4238758"/>
            <a:ext cx="393801" cy="505933"/>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7" name="Google Shape;8657;p69"/>
          <p:cNvGrpSpPr/>
          <p:nvPr/>
        </p:nvGrpSpPr>
        <p:grpSpPr>
          <a:xfrm>
            <a:off x="4926006" y="4901809"/>
            <a:ext cx="330164" cy="470811"/>
            <a:chOff x="8304647" y="3738687"/>
            <a:chExt cx="225076" cy="320956"/>
          </a:xfrm>
        </p:grpSpPr>
        <p:sp>
          <p:nvSpPr>
            <p:cNvPr id="8658" name="Google Shape;8658;p6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69"/>
          <p:cNvGrpSpPr/>
          <p:nvPr/>
        </p:nvGrpSpPr>
        <p:grpSpPr>
          <a:xfrm>
            <a:off x="5390850" y="4901809"/>
            <a:ext cx="304488" cy="470811"/>
            <a:chOff x="8615101" y="3738687"/>
            <a:chExt cx="207573" cy="320956"/>
          </a:xfrm>
        </p:grpSpPr>
        <p:sp>
          <p:nvSpPr>
            <p:cNvPr id="8662" name="Google Shape;8662;p6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5" name="Google Shape;8665;p69"/>
          <p:cNvSpPr/>
          <p:nvPr/>
        </p:nvSpPr>
        <p:spPr>
          <a:xfrm>
            <a:off x="6238176" y="4202365"/>
            <a:ext cx="379399" cy="492498"/>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6" name="Google Shape;8666;p69"/>
          <p:cNvGrpSpPr/>
          <p:nvPr/>
        </p:nvGrpSpPr>
        <p:grpSpPr>
          <a:xfrm>
            <a:off x="5776517" y="5588967"/>
            <a:ext cx="319990" cy="319990"/>
            <a:chOff x="8565775" y="671075"/>
            <a:chExt cx="441000" cy="441000"/>
          </a:xfrm>
        </p:grpSpPr>
        <p:sp>
          <p:nvSpPr>
            <p:cNvPr id="8667" name="Google Shape;8667;p6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9" name="Google Shape;8669;p69"/>
          <p:cNvSpPr/>
          <p:nvPr/>
        </p:nvSpPr>
        <p:spPr>
          <a:xfrm>
            <a:off x="6262669" y="5581969"/>
            <a:ext cx="330571" cy="334042"/>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9"/>
          <p:cNvSpPr/>
          <p:nvPr/>
        </p:nvSpPr>
        <p:spPr>
          <a:xfrm flipH="1">
            <a:off x="4939201" y="5524744"/>
            <a:ext cx="304632" cy="448286"/>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1" name="Google Shape;8671;p69"/>
          <p:cNvGrpSpPr/>
          <p:nvPr/>
        </p:nvGrpSpPr>
        <p:grpSpPr>
          <a:xfrm>
            <a:off x="2627917" y="4006826"/>
            <a:ext cx="1002898" cy="883249"/>
            <a:chOff x="6000718" y="3070557"/>
            <a:chExt cx="587865" cy="517731"/>
          </a:xfrm>
        </p:grpSpPr>
        <p:sp>
          <p:nvSpPr>
            <p:cNvPr id="8672" name="Google Shape;8672;p6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9"/>
          <p:cNvGrpSpPr/>
          <p:nvPr/>
        </p:nvGrpSpPr>
        <p:grpSpPr>
          <a:xfrm>
            <a:off x="2653174" y="5104911"/>
            <a:ext cx="951376" cy="880957"/>
            <a:chOff x="6015523" y="3714217"/>
            <a:chExt cx="557665" cy="516387"/>
          </a:xfrm>
        </p:grpSpPr>
        <p:grpSp>
          <p:nvGrpSpPr>
            <p:cNvPr id="8683" name="Google Shape;8683;p69"/>
            <p:cNvGrpSpPr/>
            <p:nvPr/>
          </p:nvGrpSpPr>
          <p:grpSpPr>
            <a:xfrm>
              <a:off x="6036094" y="3716980"/>
              <a:ext cx="529822" cy="510480"/>
              <a:chOff x="3148311" y="-545634"/>
              <a:chExt cx="1006118" cy="969572"/>
            </a:xfrm>
          </p:grpSpPr>
          <p:sp>
            <p:nvSpPr>
              <p:cNvPr id="8684" name="Google Shape;8684;p6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4" name="Google Shape;8694;p6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69"/>
          <p:cNvGrpSpPr/>
          <p:nvPr/>
        </p:nvGrpSpPr>
        <p:grpSpPr>
          <a:xfrm>
            <a:off x="3725875" y="4012066"/>
            <a:ext cx="983171" cy="873253"/>
            <a:chOff x="6644304" y="3073628"/>
            <a:chExt cx="576302" cy="511871"/>
          </a:xfrm>
        </p:grpSpPr>
        <p:grpSp>
          <p:nvGrpSpPr>
            <p:cNvPr id="8696" name="Google Shape;8696;p69"/>
            <p:cNvGrpSpPr/>
            <p:nvPr/>
          </p:nvGrpSpPr>
          <p:grpSpPr>
            <a:xfrm>
              <a:off x="6712169" y="3073651"/>
              <a:ext cx="481611" cy="506713"/>
              <a:chOff x="1833536" y="-546641"/>
              <a:chExt cx="914567" cy="962419"/>
            </a:xfrm>
          </p:grpSpPr>
          <p:grpSp>
            <p:nvGrpSpPr>
              <p:cNvPr id="8697" name="Google Shape;8697;p69"/>
              <p:cNvGrpSpPr/>
              <p:nvPr/>
            </p:nvGrpSpPr>
            <p:grpSpPr>
              <a:xfrm>
                <a:off x="1833536" y="-524249"/>
                <a:ext cx="914567" cy="940027"/>
                <a:chOff x="1833536" y="-524249"/>
                <a:chExt cx="914567" cy="940027"/>
              </a:xfrm>
            </p:grpSpPr>
            <p:sp>
              <p:nvSpPr>
                <p:cNvPr id="8698" name="Google Shape;8698;p6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3" name="Google Shape;8703;p6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7" name="Google Shape;8707;p6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69"/>
          <p:cNvGrpSpPr/>
          <p:nvPr/>
        </p:nvGrpSpPr>
        <p:grpSpPr>
          <a:xfrm>
            <a:off x="3739091" y="5104784"/>
            <a:ext cx="956445" cy="881144"/>
            <a:chOff x="6652051" y="3714143"/>
            <a:chExt cx="560636" cy="516497"/>
          </a:xfrm>
        </p:grpSpPr>
        <p:grpSp>
          <p:nvGrpSpPr>
            <p:cNvPr id="8709" name="Google Shape;8709;p69"/>
            <p:cNvGrpSpPr/>
            <p:nvPr/>
          </p:nvGrpSpPr>
          <p:grpSpPr>
            <a:xfrm>
              <a:off x="6669657" y="3716715"/>
              <a:ext cx="466768" cy="464314"/>
              <a:chOff x="3139766" y="765669"/>
              <a:chExt cx="886380" cy="881888"/>
            </a:xfrm>
          </p:grpSpPr>
          <p:grpSp>
            <p:nvGrpSpPr>
              <p:cNvPr id="8710" name="Google Shape;8710;p69"/>
              <p:cNvGrpSpPr/>
              <p:nvPr/>
            </p:nvGrpSpPr>
            <p:grpSpPr>
              <a:xfrm>
                <a:off x="3139766" y="765669"/>
                <a:ext cx="886380" cy="881888"/>
                <a:chOff x="3139766" y="765669"/>
                <a:chExt cx="886380" cy="881888"/>
              </a:xfrm>
            </p:grpSpPr>
            <p:sp>
              <p:nvSpPr>
                <p:cNvPr id="8711" name="Google Shape;8711;p6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0" name="Google Shape;8720;p6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4" name="Google Shape;8724;p6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28" name="Shape 8728"/>
        <p:cNvGrpSpPr/>
        <p:nvPr/>
      </p:nvGrpSpPr>
      <p:grpSpPr>
        <a:xfrm>
          <a:off x="0" y="0"/>
          <a:ext cx="0" cy="0"/>
          <a:chOff x="0" y="0"/>
          <a:chExt cx="0" cy="0"/>
        </a:xfrm>
      </p:grpSpPr>
      <p:grpSp>
        <p:nvGrpSpPr>
          <p:cNvPr id="8729" name="Google Shape;8729;p70"/>
          <p:cNvGrpSpPr/>
          <p:nvPr/>
        </p:nvGrpSpPr>
        <p:grpSpPr>
          <a:xfrm>
            <a:off x="3359432" y="4674462"/>
            <a:ext cx="1645906" cy="1134694"/>
            <a:chOff x="4967783" y="2151471"/>
            <a:chExt cx="3920692" cy="2702940"/>
          </a:xfrm>
        </p:grpSpPr>
        <p:grpSp>
          <p:nvGrpSpPr>
            <p:cNvPr id="8730" name="Google Shape;8730;p70"/>
            <p:cNvGrpSpPr/>
            <p:nvPr/>
          </p:nvGrpSpPr>
          <p:grpSpPr>
            <a:xfrm>
              <a:off x="5045709" y="2252109"/>
              <a:ext cx="3761071" cy="2501708"/>
              <a:chOff x="2691784" y="1805334"/>
              <a:chExt cx="3761071" cy="2501708"/>
            </a:xfrm>
          </p:grpSpPr>
          <p:sp>
            <p:nvSpPr>
              <p:cNvPr id="8731" name="Google Shape;8731;p7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70"/>
            <p:cNvGrpSpPr/>
            <p:nvPr/>
          </p:nvGrpSpPr>
          <p:grpSpPr>
            <a:xfrm>
              <a:off x="4967783" y="2151471"/>
              <a:ext cx="3920692" cy="2702940"/>
              <a:chOff x="2613858" y="1704696"/>
              <a:chExt cx="3920692" cy="2702940"/>
            </a:xfrm>
          </p:grpSpPr>
          <p:sp>
            <p:nvSpPr>
              <p:cNvPr id="8739" name="Google Shape;8739;p7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4" name="Google Shape;8744;p70"/>
          <p:cNvGrpSpPr/>
          <p:nvPr/>
        </p:nvGrpSpPr>
        <p:grpSpPr>
          <a:xfrm>
            <a:off x="5454683" y="1522951"/>
            <a:ext cx="2330996" cy="1057485"/>
            <a:chOff x="3530532" y="1496185"/>
            <a:chExt cx="1561911" cy="708580"/>
          </a:xfrm>
        </p:grpSpPr>
        <p:grpSp>
          <p:nvGrpSpPr>
            <p:cNvPr id="8745" name="Google Shape;8745;p70"/>
            <p:cNvGrpSpPr/>
            <p:nvPr/>
          </p:nvGrpSpPr>
          <p:grpSpPr>
            <a:xfrm>
              <a:off x="3720318" y="1857562"/>
              <a:ext cx="1372125" cy="54"/>
              <a:chOff x="3720318" y="1857562"/>
              <a:chExt cx="1372125" cy="54"/>
            </a:xfrm>
          </p:grpSpPr>
          <p:cxnSp>
            <p:nvCxnSpPr>
              <p:cNvPr id="8746" name="Google Shape;8746;p70"/>
              <p:cNvCxnSpPr>
                <a:endCxn id="874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748" name="Google Shape;8748;p7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749" name="Google Shape;8749;p7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750" name="Google Shape;8750;p70"/>
              <p:cNvCxnSpPr>
                <a:stCxn id="874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751" name="Google Shape;8751;p70"/>
            <p:cNvGrpSpPr/>
            <p:nvPr/>
          </p:nvGrpSpPr>
          <p:grpSpPr>
            <a:xfrm>
              <a:off x="3567462" y="1496185"/>
              <a:ext cx="286500" cy="272914"/>
              <a:chOff x="3567462" y="1496185"/>
              <a:chExt cx="286500" cy="272914"/>
            </a:xfrm>
          </p:grpSpPr>
          <p:cxnSp>
            <p:nvCxnSpPr>
              <p:cNvPr id="8752" name="Google Shape;8752;p7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753" name="Google Shape;8753;p70"/>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4" name="Google Shape;8754;p7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6" name="Google Shape;8756;p70"/>
            <p:cNvGrpSpPr/>
            <p:nvPr/>
          </p:nvGrpSpPr>
          <p:grpSpPr>
            <a:xfrm>
              <a:off x="3929014" y="1960574"/>
              <a:ext cx="286500" cy="242342"/>
              <a:chOff x="3929014" y="1960574"/>
              <a:chExt cx="286500" cy="242342"/>
            </a:xfrm>
          </p:grpSpPr>
          <p:cxnSp>
            <p:nvCxnSpPr>
              <p:cNvPr id="8757" name="Google Shape;8757;p7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758" name="Google Shape;8758;p70"/>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70"/>
            <p:cNvGrpSpPr/>
            <p:nvPr/>
          </p:nvGrpSpPr>
          <p:grpSpPr>
            <a:xfrm>
              <a:off x="4290828" y="1496185"/>
              <a:ext cx="286500" cy="272914"/>
              <a:chOff x="4290828" y="1496185"/>
              <a:chExt cx="286500" cy="272914"/>
            </a:xfrm>
          </p:grpSpPr>
          <p:cxnSp>
            <p:nvCxnSpPr>
              <p:cNvPr id="8760" name="Google Shape;8760;p7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761" name="Google Shape;8761;p70"/>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2" name="Google Shape;8762;p7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3" name="Google Shape;8763;p70"/>
            <p:cNvGrpSpPr/>
            <p:nvPr/>
          </p:nvGrpSpPr>
          <p:grpSpPr>
            <a:xfrm>
              <a:off x="4657726" y="1959674"/>
              <a:ext cx="286500" cy="245092"/>
              <a:chOff x="4657726" y="1959674"/>
              <a:chExt cx="286500" cy="245092"/>
            </a:xfrm>
          </p:grpSpPr>
          <p:cxnSp>
            <p:nvCxnSpPr>
              <p:cNvPr id="8764" name="Google Shape;8764;p7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765" name="Google Shape;8765;p7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6" name="Google Shape;8766;p70"/>
          <p:cNvGrpSpPr/>
          <p:nvPr/>
        </p:nvGrpSpPr>
        <p:grpSpPr>
          <a:xfrm>
            <a:off x="5427849" y="2809545"/>
            <a:ext cx="2383411" cy="565096"/>
            <a:chOff x="3512551" y="2358282"/>
            <a:chExt cx="1597032" cy="378649"/>
          </a:xfrm>
        </p:grpSpPr>
        <p:grpSp>
          <p:nvGrpSpPr>
            <p:cNvPr id="8767" name="Google Shape;8767;p70"/>
            <p:cNvGrpSpPr/>
            <p:nvPr/>
          </p:nvGrpSpPr>
          <p:grpSpPr>
            <a:xfrm>
              <a:off x="3738198" y="2553002"/>
              <a:ext cx="1145834" cy="117"/>
              <a:chOff x="3738198" y="2553002"/>
              <a:chExt cx="1145834" cy="117"/>
            </a:xfrm>
          </p:grpSpPr>
          <p:cxnSp>
            <p:nvCxnSpPr>
              <p:cNvPr id="8768" name="Google Shape;8768;p7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769" name="Google Shape;8769;p7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770" name="Google Shape;8770;p70"/>
              <p:cNvCxnSpPr>
                <a:stCxn id="8771" idx="6"/>
                <a:endCxn id="877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773" name="Google Shape;8773;p70"/>
            <p:cNvGrpSpPr/>
            <p:nvPr/>
          </p:nvGrpSpPr>
          <p:grpSpPr>
            <a:xfrm>
              <a:off x="3969644" y="2440153"/>
              <a:ext cx="225900" cy="296779"/>
              <a:chOff x="3969644" y="2440153"/>
              <a:chExt cx="225900" cy="296779"/>
            </a:xfrm>
          </p:grpSpPr>
          <p:cxnSp>
            <p:nvCxnSpPr>
              <p:cNvPr id="8774" name="Google Shape;8774;p70"/>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772" name="Google Shape;8772;p70"/>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0"/>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70"/>
            <p:cNvGrpSpPr/>
            <p:nvPr/>
          </p:nvGrpSpPr>
          <p:grpSpPr>
            <a:xfrm>
              <a:off x="4426818" y="2358282"/>
              <a:ext cx="225600" cy="307471"/>
              <a:chOff x="4426818" y="2358282"/>
              <a:chExt cx="225600" cy="307471"/>
            </a:xfrm>
          </p:grpSpPr>
          <p:cxnSp>
            <p:nvCxnSpPr>
              <p:cNvPr id="8777" name="Google Shape;8777;p70"/>
              <p:cNvCxnSpPr>
                <a:stCxn id="877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779" name="Google Shape;8779;p70"/>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0"/>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70"/>
            <p:cNvGrpSpPr/>
            <p:nvPr/>
          </p:nvGrpSpPr>
          <p:grpSpPr>
            <a:xfrm>
              <a:off x="4883984" y="2440153"/>
              <a:ext cx="225600" cy="296479"/>
              <a:chOff x="4883984" y="2440153"/>
              <a:chExt cx="225600" cy="296479"/>
            </a:xfrm>
          </p:grpSpPr>
          <p:cxnSp>
            <p:nvCxnSpPr>
              <p:cNvPr id="8781" name="Google Shape;8781;p70"/>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782" name="Google Shape;8782;p70"/>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0"/>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70"/>
            <p:cNvGrpSpPr/>
            <p:nvPr/>
          </p:nvGrpSpPr>
          <p:grpSpPr>
            <a:xfrm>
              <a:off x="3512551" y="2358356"/>
              <a:ext cx="225647" cy="307629"/>
              <a:chOff x="2182679" y="2005014"/>
              <a:chExt cx="792300" cy="1080158"/>
            </a:xfrm>
          </p:grpSpPr>
          <p:cxnSp>
            <p:nvCxnSpPr>
              <p:cNvPr id="8785" name="Google Shape;8785;p70"/>
              <p:cNvCxnSpPr>
                <a:stCxn id="878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771" name="Google Shape;8771;p7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7" name="Google Shape;8787;p70"/>
          <p:cNvGrpSpPr/>
          <p:nvPr/>
        </p:nvGrpSpPr>
        <p:grpSpPr>
          <a:xfrm>
            <a:off x="5448614" y="3605992"/>
            <a:ext cx="2344200" cy="438940"/>
            <a:chOff x="998425" y="1182125"/>
            <a:chExt cx="1065400" cy="199500"/>
          </a:xfrm>
        </p:grpSpPr>
        <p:sp>
          <p:nvSpPr>
            <p:cNvPr id="8788" name="Google Shape;8788;p7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70"/>
          <p:cNvGrpSpPr/>
          <p:nvPr/>
        </p:nvGrpSpPr>
        <p:grpSpPr>
          <a:xfrm>
            <a:off x="5420338" y="1060031"/>
            <a:ext cx="2444855" cy="231269"/>
            <a:chOff x="238125" y="2506075"/>
            <a:chExt cx="7115411" cy="673075"/>
          </a:xfrm>
        </p:grpSpPr>
        <p:sp>
          <p:nvSpPr>
            <p:cNvPr id="8794" name="Google Shape;8794;p7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70"/>
          <p:cNvGrpSpPr/>
          <p:nvPr/>
        </p:nvGrpSpPr>
        <p:grpSpPr>
          <a:xfrm>
            <a:off x="1299307" y="1539853"/>
            <a:ext cx="3696239" cy="136915"/>
            <a:chOff x="1464850" y="436376"/>
            <a:chExt cx="6001362" cy="222300"/>
          </a:xfrm>
        </p:grpSpPr>
        <p:sp>
          <p:nvSpPr>
            <p:cNvPr id="8800" name="Google Shape;8800;p7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5" name="Google Shape;8805;p7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806" name="Google Shape;8806;p7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807" name="Google Shape;8807;p7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808" name="Google Shape;8808;p7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809" name="Google Shape;8809;p70"/>
          <p:cNvGrpSpPr/>
          <p:nvPr/>
        </p:nvGrpSpPr>
        <p:grpSpPr>
          <a:xfrm>
            <a:off x="1278808" y="3383587"/>
            <a:ext cx="2167982" cy="972910"/>
            <a:chOff x="803162" y="2667727"/>
            <a:chExt cx="1411906" cy="633611"/>
          </a:xfrm>
        </p:grpSpPr>
        <p:cxnSp>
          <p:nvCxnSpPr>
            <p:cNvPr id="8810" name="Google Shape;8810;p70"/>
            <p:cNvCxnSpPr>
              <a:stCxn id="8811" idx="2"/>
              <a:endCxn id="8812" idx="0"/>
            </p:cNvCxnSpPr>
            <p:nvPr/>
          </p:nvCxnSpPr>
          <p:spPr>
            <a:xfrm flipH="1" rot="-5400000">
              <a:off x="1629114" y="2672827"/>
              <a:ext cx="129300" cy="369300"/>
            </a:xfrm>
            <a:prstGeom prst="bentConnector3">
              <a:avLst>
                <a:gd fmla="val 50060" name="adj1"/>
              </a:avLst>
            </a:prstGeom>
            <a:noFill/>
            <a:ln cap="flat" cmpd="sng" w="9525">
              <a:solidFill>
                <a:srgbClr val="C2C2C2"/>
              </a:solidFill>
              <a:prstDash val="solid"/>
              <a:round/>
              <a:headEnd len="sm" w="sm" type="none"/>
              <a:tailEnd len="sm" w="sm" type="none"/>
            </a:ln>
          </p:spPr>
        </p:cxnSp>
        <p:cxnSp>
          <p:nvCxnSpPr>
            <p:cNvPr id="8813" name="Google Shape;8813;p70"/>
            <p:cNvCxnSpPr>
              <a:stCxn id="8814" idx="0"/>
              <a:endCxn id="8811" idx="2"/>
            </p:cNvCxnSpPr>
            <p:nvPr/>
          </p:nvCxnSpPr>
          <p:spPr>
            <a:xfrm rot="-5400000">
              <a:off x="1259830" y="2672682"/>
              <a:ext cx="129300" cy="369300"/>
            </a:xfrm>
            <a:prstGeom prst="bentConnector3">
              <a:avLst>
                <a:gd fmla="val 50060" name="adj1"/>
              </a:avLst>
            </a:prstGeom>
            <a:noFill/>
            <a:ln cap="flat" cmpd="sng" w="9525">
              <a:solidFill>
                <a:srgbClr val="C2C2C2"/>
              </a:solidFill>
              <a:prstDash val="solid"/>
              <a:round/>
              <a:headEnd len="sm" w="sm" type="none"/>
              <a:tailEnd len="sm" w="sm" type="none"/>
            </a:ln>
          </p:spPr>
        </p:cxnSp>
        <p:cxnSp>
          <p:nvCxnSpPr>
            <p:cNvPr id="8815" name="Google Shape;8815;p70"/>
            <p:cNvCxnSpPr>
              <a:stCxn id="8814" idx="2"/>
              <a:endCxn id="8816" idx="0"/>
            </p:cNvCxnSpPr>
            <p:nvPr/>
          </p:nvCxnSpPr>
          <p:spPr>
            <a:xfrm flipH="1" rot="-5400000">
              <a:off x="1163380" y="3023532"/>
              <a:ext cx="129300" cy="176400"/>
            </a:xfrm>
            <a:prstGeom prst="bentConnector3">
              <a:avLst>
                <a:gd fmla="val 50060" name="adj1"/>
              </a:avLst>
            </a:prstGeom>
            <a:noFill/>
            <a:ln cap="flat" cmpd="sng" w="9525">
              <a:solidFill>
                <a:srgbClr val="C2C2C2"/>
              </a:solidFill>
              <a:prstDash val="solid"/>
              <a:round/>
              <a:headEnd len="sm" w="sm" type="none"/>
              <a:tailEnd len="sm" w="sm" type="none"/>
            </a:ln>
          </p:spPr>
        </p:cxnSp>
        <p:cxnSp>
          <p:nvCxnSpPr>
            <p:cNvPr id="8817" name="Google Shape;8817;p70"/>
            <p:cNvCxnSpPr>
              <a:stCxn id="8818" idx="0"/>
              <a:endCxn id="8814" idx="2"/>
            </p:cNvCxnSpPr>
            <p:nvPr/>
          </p:nvCxnSpPr>
          <p:spPr>
            <a:xfrm rot="-5400000">
              <a:off x="987062" y="3023388"/>
              <a:ext cx="129300" cy="176400"/>
            </a:xfrm>
            <a:prstGeom prst="bentConnector3">
              <a:avLst>
                <a:gd fmla="val 50060" name="adj1"/>
              </a:avLst>
            </a:prstGeom>
            <a:noFill/>
            <a:ln cap="flat" cmpd="sng" w="9525">
              <a:solidFill>
                <a:srgbClr val="C2C2C2"/>
              </a:solidFill>
              <a:prstDash val="solid"/>
              <a:round/>
              <a:headEnd len="sm" w="sm" type="none"/>
              <a:tailEnd len="sm" w="sm" type="none"/>
            </a:ln>
          </p:spPr>
        </p:cxnSp>
        <p:cxnSp>
          <p:nvCxnSpPr>
            <p:cNvPr id="8819" name="Google Shape;8819;p70"/>
            <p:cNvCxnSpPr>
              <a:stCxn id="8812" idx="2"/>
              <a:endCxn id="8820" idx="0"/>
            </p:cNvCxnSpPr>
            <p:nvPr/>
          </p:nvCxnSpPr>
          <p:spPr>
            <a:xfrm flipH="1" rot="-5400000">
              <a:off x="1901948" y="3023532"/>
              <a:ext cx="129300" cy="176400"/>
            </a:xfrm>
            <a:prstGeom prst="bentConnector3">
              <a:avLst>
                <a:gd fmla="val 50060" name="adj1"/>
              </a:avLst>
            </a:prstGeom>
            <a:noFill/>
            <a:ln cap="flat" cmpd="sng" w="9525">
              <a:solidFill>
                <a:srgbClr val="C2C2C2"/>
              </a:solidFill>
              <a:prstDash val="solid"/>
              <a:round/>
              <a:headEnd len="sm" w="sm" type="none"/>
              <a:tailEnd len="sm" w="sm" type="none"/>
            </a:ln>
          </p:spPr>
        </p:cxnSp>
        <p:cxnSp>
          <p:nvCxnSpPr>
            <p:cNvPr id="8821" name="Google Shape;8821;p70"/>
            <p:cNvCxnSpPr>
              <a:stCxn id="8822" idx="0"/>
              <a:endCxn id="8812" idx="2"/>
            </p:cNvCxnSpPr>
            <p:nvPr/>
          </p:nvCxnSpPr>
          <p:spPr>
            <a:xfrm rot="-5400000">
              <a:off x="1725631" y="3023388"/>
              <a:ext cx="129300" cy="176400"/>
            </a:xfrm>
            <a:prstGeom prst="bentConnector3">
              <a:avLst>
                <a:gd fmla="val 50060" name="adj1"/>
              </a:avLst>
            </a:prstGeom>
            <a:noFill/>
            <a:ln cap="flat" cmpd="sng" w="9525">
              <a:solidFill>
                <a:srgbClr val="C2C2C2"/>
              </a:solidFill>
              <a:prstDash val="solid"/>
              <a:round/>
              <a:headEnd len="sm" w="sm" type="none"/>
              <a:tailEnd len="sm" w="sm" type="none"/>
            </a:ln>
          </p:spPr>
        </p:cxnSp>
        <p:sp>
          <p:nvSpPr>
            <p:cNvPr id="8818" name="Google Shape;8818;p70"/>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816" name="Google Shape;8816;p70"/>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822" name="Google Shape;8822;p70"/>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820" name="Google Shape;8820;p70"/>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812" name="Google Shape;8812;p70"/>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814" name="Google Shape;8814;p70"/>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811" name="Google Shape;8811;p70"/>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823" name="Google Shape;8823;p70"/>
          <p:cNvGrpSpPr/>
          <p:nvPr/>
        </p:nvGrpSpPr>
        <p:grpSpPr>
          <a:xfrm>
            <a:off x="1278810" y="1048832"/>
            <a:ext cx="3758597" cy="312367"/>
            <a:chOff x="803163" y="1111966"/>
            <a:chExt cx="2447800" cy="203430"/>
          </a:xfrm>
        </p:grpSpPr>
        <p:grpSp>
          <p:nvGrpSpPr>
            <p:cNvPr id="8824" name="Google Shape;8824;p70"/>
            <p:cNvGrpSpPr/>
            <p:nvPr/>
          </p:nvGrpSpPr>
          <p:grpSpPr>
            <a:xfrm>
              <a:off x="1958180" y="1111966"/>
              <a:ext cx="588019" cy="121396"/>
              <a:chOff x="4808316" y="2800065"/>
              <a:chExt cx="1999386" cy="412910"/>
            </a:xfrm>
          </p:grpSpPr>
          <p:sp>
            <p:nvSpPr>
              <p:cNvPr id="8825" name="Google Shape;8825;p7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6" name="Google Shape;8826;p70"/>
              <p:cNvGrpSpPr/>
              <p:nvPr/>
            </p:nvGrpSpPr>
            <p:grpSpPr>
              <a:xfrm>
                <a:off x="4808316" y="2800065"/>
                <a:ext cx="92400" cy="411825"/>
                <a:chOff x="845575" y="2563700"/>
                <a:chExt cx="92400" cy="411825"/>
              </a:xfrm>
            </p:grpSpPr>
            <p:cxnSp>
              <p:nvCxnSpPr>
                <p:cNvPr id="8827" name="Google Shape;8827;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828" name="Google Shape;8828;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829" name="Google Shape;8829;p70"/>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830" name="Google Shape;8830;p70"/>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1" name="Google Shape;8831;p70"/>
            <p:cNvGrpSpPr/>
            <p:nvPr/>
          </p:nvGrpSpPr>
          <p:grpSpPr>
            <a:xfrm>
              <a:off x="803163" y="1111974"/>
              <a:ext cx="591158" cy="121545"/>
              <a:chOff x="803163" y="1111974"/>
              <a:chExt cx="591158" cy="121545"/>
            </a:xfrm>
          </p:grpSpPr>
          <p:grpSp>
            <p:nvGrpSpPr>
              <p:cNvPr id="8832" name="Google Shape;8832;p70"/>
              <p:cNvGrpSpPr/>
              <p:nvPr/>
            </p:nvGrpSpPr>
            <p:grpSpPr>
              <a:xfrm>
                <a:off x="803163" y="1111974"/>
                <a:ext cx="27175" cy="121077"/>
                <a:chOff x="845575" y="2563700"/>
                <a:chExt cx="92400" cy="411825"/>
              </a:xfrm>
            </p:grpSpPr>
            <p:cxnSp>
              <p:nvCxnSpPr>
                <p:cNvPr id="8833" name="Google Shape;8833;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834" name="Google Shape;8834;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5" name="Google Shape;8835;p70"/>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70"/>
            <p:cNvGrpSpPr/>
            <p:nvPr/>
          </p:nvGrpSpPr>
          <p:grpSpPr>
            <a:xfrm>
              <a:off x="1381910" y="1194219"/>
              <a:ext cx="588341" cy="121177"/>
              <a:chOff x="1381910" y="1194219"/>
              <a:chExt cx="588341" cy="121177"/>
            </a:xfrm>
          </p:grpSpPr>
          <p:grpSp>
            <p:nvGrpSpPr>
              <p:cNvPr id="8837" name="Google Shape;8837;p70"/>
              <p:cNvGrpSpPr/>
              <p:nvPr/>
            </p:nvGrpSpPr>
            <p:grpSpPr>
              <a:xfrm rot="10800000">
                <a:off x="1381910" y="1194319"/>
                <a:ext cx="27175" cy="121077"/>
                <a:chOff x="2070100" y="2563700"/>
                <a:chExt cx="92400" cy="411825"/>
              </a:xfrm>
            </p:grpSpPr>
            <p:cxnSp>
              <p:nvCxnSpPr>
                <p:cNvPr id="8838" name="Google Shape;8838;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839" name="Google Shape;8839;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0" name="Google Shape;8840;p70"/>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70"/>
            <p:cNvGrpSpPr/>
            <p:nvPr/>
          </p:nvGrpSpPr>
          <p:grpSpPr>
            <a:xfrm>
              <a:off x="2532079" y="1194219"/>
              <a:ext cx="704927" cy="121177"/>
              <a:chOff x="2532079" y="1194219"/>
              <a:chExt cx="704927" cy="121177"/>
            </a:xfrm>
          </p:grpSpPr>
          <p:grpSp>
            <p:nvGrpSpPr>
              <p:cNvPr id="8842" name="Google Shape;8842;p70"/>
              <p:cNvGrpSpPr/>
              <p:nvPr/>
            </p:nvGrpSpPr>
            <p:grpSpPr>
              <a:xfrm rot="10800000">
                <a:off x="2532079" y="1194319"/>
                <a:ext cx="27175" cy="121077"/>
                <a:chOff x="2070100" y="2563700"/>
                <a:chExt cx="92400" cy="411825"/>
              </a:xfrm>
            </p:grpSpPr>
            <p:cxnSp>
              <p:nvCxnSpPr>
                <p:cNvPr id="8843" name="Google Shape;8843;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844" name="Google Shape;8844;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5" name="Google Shape;8845;p70"/>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6" name="Google Shape;8846;p70"/>
          <p:cNvGrpSpPr/>
          <p:nvPr/>
        </p:nvGrpSpPr>
        <p:grpSpPr>
          <a:xfrm>
            <a:off x="5447047" y="5073266"/>
            <a:ext cx="2339703" cy="733764"/>
            <a:chOff x="5194708" y="3484366"/>
            <a:chExt cx="3148148" cy="987304"/>
          </a:xfrm>
        </p:grpSpPr>
        <p:grpSp>
          <p:nvGrpSpPr>
            <p:cNvPr id="8847" name="Google Shape;8847;p70"/>
            <p:cNvGrpSpPr/>
            <p:nvPr/>
          </p:nvGrpSpPr>
          <p:grpSpPr>
            <a:xfrm>
              <a:off x="7531521" y="3484366"/>
              <a:ext cx="811335" cy="987304"/>
              <a:chOff x="3379425" y="1617275"/>
              <a:chExt cx="1090650" cy="1327200"/>
            </a:xfrm>
          </p:grpSpPr>
          <p:sp>
            <p:nvSpPr>
              <p:cNvPr id="8848" name="Google Shape;8848;p7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70"/>
            <p:cNvGrpSpPr/>
            <p:nvPr/>
          </p:nvGrpSpPr>
          <p:grpSpPr>
            <a:xfrm>
              <a:off x="6752546" y="3484366"/>
              <a:ext cx="811428" cy="987304"/>
              <a:chOff x="2332275" y="1617275"/>
              <a:chExt cx="1090775" cy="1327200"/>
            </a:xfrm>
          </p:grpSpPr>
          <p:sp>
            <p:nvSpPr>
              <p:cNvPr id="8852" name="Google Shape;8852;p7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70"/>
            <p:cNvGrpSpPr/>
            <p:nvPr/>
          </p:nvGrpSpPr>
          <p:grpSpPr>
            <a:xfrm>
              <a:off x="5973664" y="3484366"/>
              <a:ext cx="811335" cy="987304"/>
              <a:chOff x="1285250" y="1617275"/>
              <a:chExt cx="1090650" cy="1327200"/>
            </a:xfrm>
          </p:grpSpPr>
          <p:sp>
            <p:nvSpPr>
              <p:cNvPr id="8856" name="Google Shape;8856;p7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70"/>
            <p:cNvGrpSpPr/>
            <p:nvPr/>
          </p:nvGrpSpPr>
          <p:grpSpPr>
            <a:xfrm>
              <a:off x="5194708" y="3484366"/>
              <a:ext cx="811409" cy="987304"/>
              <a:chOff x="238125" y="1617275"/>
              <a:chExt cx="1090750" cy="1327200"/>
            </a:xfrm>
          </p:grpSpPr>
          <p:sp>
            <p:nvSpPr>
              <p:cNvPr id="8860" name="Google Shape;8860;p7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63" name="Google Shape;8863;p70"/>
          <p:cNvGrpSpPr/>
          <p:nvPr/>
        </p:nvGrpSpPr>
        <p:grpSpPr>
          <a:xfrm>
            <a:off x="5388337" y="4297865"/>
            <a:ext cx="2413143" cy="516749"/>
            <a:chOff x="1808063" y="4294338"/>
            <a:chExt cx="3370782" cy="721817"/>
          </a:xfrm>
        </p:grpSpPr>
        <p:sp>
          <p:nvSpPr>
            <p:cNvPr id="8864" name="Google Shape;8864;p7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70"/>
          <p:cNvGrpSpPr/>
          <p:nvPr/>
        </p:nvGrpSpPr>
        <p:grpSpPr>
          <a:xfrm>
            <a:off x="1326314" y="4724642"/>
            <a:ext cx="1933936" cy="964948"/>
            <a:chOff x="834100" y="3642869"/>
            <a:chExt cx="1259483" cy="628426"/>
          </a:xfrm>
        </p:grpSpPr>
        <p:sp>
          <p:nvSpPr>
            <p:cNvPr id="8875" name="Google Shape;8875;p7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0" name="Google Shape;8900;p70"/>
            <p:cNvGrpSpPr/>
            <p:nvPr/>
          </p:nvGrpSpPr>
          <p:grpSpPr>
            <a:xfrm>
              <a:off x="1360364" y="3847835"/>
              <a:ext cx="208119" cy="224359"/>
              <a:chOff x="1360769" y="3847100"/>
              <a:chExt cx="208119" cy="224359"/>
            </a:xfrm>
          </p:grpSpPr>
          <p:sp>
            <p:nvSpPr>
              <p:cNvPr id="8901" name="Google Shape;8901;p7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1" name="Google Shape;8921;p7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70"/>
          <p:cNvGrpSpPr/>
          <p:nvPr/>
        </p:nvGrpSpPr>
        <p:grpSpPr>
          <a:xfrm>
            <a:off x="3240917" y="2003876"/>
            <a:ext cx="1764394" cy="987990"/>
            <a:chOff x="2029517" y="1732295"/>
            <a:chExt cx="1149068" cy="643432"/>
          </a:xfrm>
        </p:grpSpPr>
        <p:grpSp>
          <p:nvGrpSpPr>
            <p:cNvPr id="8936" name="Google Shape;8936;p70"/>
            <p:cNvGrpSpPr/>
            <p:nvPr/>
          </p:nvGrpSpPr>
          <p:grpSpPr>
            <a:xfrm>
              <a:off x="2708660" y="1746937"/>
              <a:ext cx="455427" cy="244429"/>
              <a:chOff x="2700693" y="1746937"/>
              <a:chExt cx="455427" cy="244429"/>
            </a:xfrm>
          </p:grpSpPr>
          <p:grpSp>
            <p:nvGrpSpPr>
              <p:cNvPr id="8937" name="Google Shape;8937;p70"/>
              <p:cNvGrpSpPr/>
              <p:nvPr/>
            </p:nvGrpSpPr>
            <p:grpSpPr>
              <a:xfrm>
                <a:off x="2905682" y="1782817"/>
                <a:ext cx="250438" cy="208549"/>
                <a:chOff x="2905682" y="1782817"/>
                <a:chExt cx="250438" cy="208549"/>
              </a:xfrm>
            </p:grpSpPr>
            <p:cxnSp>
              <p:nvCxnSpPr>
                <p:cNvPr id="8938" name="Google Shape;8938;p70"/>
                <p:cNvCxnSpPr/>
                <p:nvPr/>
              </p:nvCxnSpPr>
              <p:spPr>
                <a:xfrm>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939" name="Google Shape;8939;p7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70"/>
              <p:cNvGrpSpPr/>
              <p:nvPr/>
            </p:nvGrpSpPr>
            <p:grpSpPr>
              <a:xfrm>
                <a:off x="2700693" y="1746937"/>
                <a:ext cx="449967" cy="72374"/>
                <a:chOff x="2700693" y="1746937"/>
                <a:chExt cx="449967" cy="72374"/>
              </a:xfrm>
            </p:grpSpPr>
            <p:cxnSp>
              <p:nvCxnSpPr>
                <p:cNvPr id="8941" name="Google Shape;8941;p7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942" name="Google Shape;8942;p7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3" name="Google Shape;8943;p70"/>
            <p:cNvGrpSpPr/>
            <p:nvPr/>
          </p:nvGrpSpPr>
          <p:grpSpPr>
            <a:xfrm>
              <a:off x="2029517" y="1732295"/>
              <a:ext cx="1149068" cy="643432"/>
              <a:chOff x="2029517" y="1732295"/>
              <a:chExt cx="1149068" cy="643432"/>
            </a:xfrm>
          </p:grpSpPr>
          <p:grpSp>
            <p:nvGrpSpPr>
              <p:cNvPr id="8944" name="Google Shape;8944;p70"/>
              <p:cNvGrpSpPr/>
              <p:nvPr/>
            </p:nvGrpSpPr>
            <p:grpSpPr>
              <a:xfrm>
                <a:off x="2703618" y="2103152"/>
                <a:ext cx="474966" cy="260017"/>
                <a:chOff x="2703618" y="2103152"/>
                <a:chExt cx="474966" cy="260017"/>
              </a:xfrm>
            </p:grpSpPr>
            <p:grpSp>
              <p:nvGrpSpPr>
                <p:cNvPr id="8945" name="Google Shape;8945;p70"/>
                <p:cNvGrpSpPr/>
                <p:nvPr/>
              </p:nvGrpSpPr>
              <p:grpSpPr>
                <a:xfrm>
                  <a:off x="2703618" y="2290640"/>
                  <a:ext cx="450291" cy="72529"/>
                  <a:chOff x="2703618" y="2290640"/>
                  <a:chExt cx="450291" cy="72529"/>
                </a:xfrm>
              </p:grpSpPr>
              <p:cxnSp>
                <p:nvCxnSpPr>
                  <p:cNvPr id="8946" name="Google Shape;8946;p7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947" name="Google Shape;8947;p7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70"/>
                <p:cNvGrpSpPr/>
                <p:nvPr/>
              </p:nvGrpSpPr>
              <p:grpSpPr>
                <a:xfrm>
                  <a:off x="2908607" y="2103152"/>
                  <a:ext cx="269977" cy="223538"/>
                  <a:chOff x="2908607" y="2103152"/>
                  <a:chExt cx="269977" cy="223538"/>
                </a:xfrm>
              </p:grpSpPr>
              <p:cxnSp>
                <p:nvCxnSpPr>
                  <p:cNvPr id="8949" name="Google Shape;8949;p7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950" name="Google Shape;8950;p7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51" name="Google Shape;8951;p70"/>
              <p:cNvGrpSpPr/>
              <p:nvPr/>
            </p:nvGrpSpPr>
            <p:grpSpPr>
              <a:xfrm>
                <a:off x="2029517" y="1732295"/>
                <a:ext cx="685827" cy="643432"/>
                <a:chOff x="2029517" y="1732295"/>
                <a:chExt cx="685827" cy="643432"/>
              </a:xfrm>
            </p:grpSpPr>
            <p:sp>
              <p:nvSpPr>
                <p:cNvPr id="8952" name="Google Shape;8952;p7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3" name="Google Shape;8953;p70"/>
                <p:cNvGrpSpPr/>
                <p:nvPr/>
              </p:nvGrpSpPr>
              <p:grpSpPr>
                <a:xfrm>
                  <a:off x="2158948" y="1732295"/>
                  <a:ext cx="556396" cy="333108"/>
                  <a:chOff x="2158948" y="1732295"/>
                  <a:chExt cx="556396" cy="333108"/>
                </a:xfrm>
              </p:grpSpPr>
              <p:cxnSp>
                <p:nvCxnSpPr>
                  <p:cNvPr id="8954" name="Google Shape;8954;p7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955" name="Google Shape;8955;p7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70"/>
                <p:cNvGrpSpPr/>
                <p:nvPr/>
              </p:nvGrpSpPr>
              <p:grpSpPr>
                <a:xfrm>
                  <a:off x="2159908" y="2065057"/>
                  <a:ext cx="550884" cy="310670"/>
                  <a:chOff x="2159908" y="2065057"/>
                  <a:chExt cx="550884" cy="310670"/>
                </a:xfrm>
              </p:grpSpPr>
              <p:cxnSp>
                <p:nvCxnSpPr>
                  <p:cNvPr id="8957" name="Google Shape;8957;p7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958" name="Google Shape;8958;p7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959" name="Google Shape;8959;p70"/>
          <p:cNvGrpSpPr/>
          <p:nvPr/>
        </p:nvGrpSpPr>
        <p:grpSpPr>
          <a:xfrm>
            <a:off x="1278843" y="1925747"/>
            <a:ext cx="1436660" cy="1208930"/>
            <a:chOff x="732462" y="1766083"/>
            <a:chExt cx="962651" cy="810058"/>
          </a:xfrm>
        </p:grpSpPr>
        <p:grpSp>
          <p:nvGrpSpPr>
            <p:cNvPr id="8960" name="Google Shape;8960;p70"/>
            <p:cNvGrpSpPr/>
            <p:nvPr/>
          </p:nvGrpSpPr>
          <p:grpSpPr>
            <a:xfrm>
              <a:off x="732462" y="1908333"/>
              <a:ext cx="339369" cy="524756"/>
              <a:chOff x="844912" y="1819635"/>
              <a:chExt cx="329836" cy="510016"/>
            </a:xfrm>
          </p:grpSpPr>
          <p:sp>
            <p:nvSpPr>
              <p:cNvPr id="8961" name="Google Shape;8961;p70"/>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0"/>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0"/>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0"/>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0"/>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0"/>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70"/>
            <p:cNvGrpSpPr/>
            <p:nvPr/>
          </p:nvGrpSpPr>
          <p:grpSpPr>
            <a:xfrm>
              <a:off x="1184858" y="2256650"/>
              <a:ext cx="510255" cy="319491"/>
              <a:chOff x="1284601" y="2158168"/>
              <a:chExt cx="495923" cy="310517"/>
            </a:xfrm>
          </p:grpSpPr>
          <p:sp>
            <p:nvSpPr>
              <p:cNvPr id="8968" name="Google Shape;8968;p7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9" name="Google Shape;8969;p70"/>
              <p:cNvGrpSpPr/>
              <p:nvPr/>
            </p:nvGrpSpPr>
            <p:grpSpPr>
              <a:xfrm>
                <a:off x="1507666" y="2158168"/>
                <a:ext cx="272858" cy="310517"/>
                <a:chOff x="1507666" y="2158168"/>
                <a:chExt cx="272858" cy="310517"/>
              </a:xfrm>
            </p:grpSpPr>
            <p:grpSp>
              <p:nvGrpSpPr>
                <p:cNvPr id="8970" name="Google Shape;8970;p70"/>
                <p:cNvGrpSpPr/>
                <p:nvPr/>
              </p:nvGrpSpPr>
              <p:grpSpPr>
                <a:xfrm>
                  <a:off x="1507666" y="2176104"/>
                  <a:ext cx="166395" cy="273149"/>
                  <a:chOff x="1507666" y="2176104"/>
                  <a:chExt cx="166395" cy="273149"/>
                </a:xfrm>
              </p:grpSpPr>
              <p:sp>
                <p:nvSpPr>
                  <p:cNvPr id="8971" name="Google Shape;8971;p70"/>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0"/>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0"/>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0"/>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0"/>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0"/>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0"/>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8" name="Google Shape;8978;p7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0" name="Google Shape;8980;p70"/>
            <p:cNvGrpSpPr/>
            <p:nvPr/>
          </p:nvGrpSpPr>
          <p:grpSpPr>
            <a:xfrm>
              <a:off x="1184858" y="1766083"/>
              <a:ext cx="510255" cy="319491"/>
              <a:chOff x="1284601" y="1681380"/>
              <a:chExt cx="495923" cy="310517"/>
            </a:xfrm>
          </p:grpSpPr>
          <p:sp>
            <p:nvSpPr>
              <p:cNvPr id="8981" name="Google Shape;8981;p7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2" name="Google Shape;8982;p70"/>
              <p:cNvGrpSpPr/>
              <p:nvPr/>
            </p:nvGrpSpPr>
            <p:grpSpPr>
              <a:xfrm>
                <a:off x="1507666" y="1681380"/>
                <a:ext cx="272858" cy="310517"/>
                <a:chOff x="1507666" y="1681380"/>
                <a:chExt cx="272858" cy="310517"/>
              </a:xfrm>
            </p:grpSpPr>
            <p:grpSp>
              <p:nvGrpSpPr>
                <p:cNvPr id="8983" name="Google Shape;8983;p70"/>
                <p:cNvGrpSpPr/>
                <p:nvPr/>
              </p:nvGrpSpPr>
              <p:grpSpPr>
                <a:xfrm>
                  <a:off x="1507666" y="1700120"/>
                  <a:ext cx="166395" cy="272984"/>
                  <a:chOff x="1507666" y="1700120"/>
                  <a:chExt cx="166395" cy="272984"/>
                </a:xfrm>
              </p:grpSpPr>
              <p:sp>
                <p:nvSpPr>
                  <p:cNvPr id="8984" name="Google Shape;8984;p70"/>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0"/>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0"/>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0"/>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0"/>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0"/>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0"/>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1" name="Google Shape;8991;p7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93" name="Google Shape;8993;p70"/>
          <p:cNvGrpSpPr/>
          <p:nvPr/>
        </p:nvGrpSpPr>
        <p:grpSpPr>
          <a:xfrm>
            <a:off x="3714475" y="3273052"/>
            <a:ext cx="1248049" cy="1230503"/>
            <a:chOff x="2389399" y="2595741"/>
            <a:chExt cx="812796" cy="801369"/>
          </a:xfrm>
        </p:grpSpPr>
        <p:grpSp>
          <p:nvGrpSpPr>
            <p:cNvPr id="8994" name="Google Shape;8994;p70"/>
            <p:cNvGrpSpPr/>
            <p:nvPr/>
          </p:nvGrpSpPr>
          <p:grpSpPr>
            <a:xfrm>
              <a:off x="2492145" y="2881565"/>
              <a:ext cx="607300" cy="229751"/>
              <a:chOff x="2492145" y="2881565"/>
              <a:chExt cx="607300" cy="229751"/>
            </a:xfrm>
          </p:grpSpPr>
          <p:sp>
            <p:nvSpPr>
              <p:cNvPr id="8995" name="Google Shape;8995;p70"/>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0"/>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0"/>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70"/>
            <p:cNvGrpSpPr/>
            <p:nvPr/>
          </p:nvGrpSpPr>
          <p:grpSpPr>
            <a:xfrm>
              <a:off x="2389399" y="2595741"/>
              <a:ext cx="812796" cy="296825"/>
              <a:chOff x="2389399" y="2595741"/>
              <a:chExt cx="812796" cy="296825"/>
            </a:xfrm>
          </p:grpSpPr>
          <p:grpSp>
            <p:nvGrpSpPr>
              <p:cNvPr id="8999" name="Google Shape;8999;p70"/>
              <p:cNvGrpSpPr/>
              <p:nvPr/>
            </p:nvGrpSpPr>
            <p:grpSpPr>
              <a:xfrm>
                <a:off x="2389399" y="2595741"/>
                <a:ext cx="363638" cy="296825"/>
                <a:chOff x="2389399" y="2595741"/>
                <a:chExt cx="363638" cy="296825"/>
              </a:xfrm>
            </p:grpSpPr>
            <p:grpSp>
              <p:nvGrpSpPr>
                <p:cNvPr id="9000" name="Google Shape;9000;p70"/>
                <p:cNvGrpSpPr/>
                <p:nvPr/>
              </p:nvGrpSpPr>
              <p:grpSpPr>
                <a:xfrm>
                  <a:off x="2493852" y="2794333"/>
                  <a:ext cx="259185" cy="98232"/>
                  <a:chOff x="2493852" y="2794333"/>
                  <a:chExt cx="259185" cy="98232"/>
                </a:xfrm>
              </p:grpSpPr>
              <p:sp>
                <p:nvSpPr>
                  <p:cNvPr id="9001" name="Google Shape;9001;p70"/>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0"/>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0"/>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70"/>
                <p:cNvGrpSpPr/>
                <p:nvPr/>
              </p:nvGrpSpPr>
              <p:grpSpPr>
                <a:xfrm>
                  <a:off x="2389399" y="2595741"/>
                  <a:ext cx="224343" cy="182054"/>
                  <a:chOff x="2389399" y="2595741"/>
                  <a:chExt cx="224343" cy="182054"/>
                </a:xfrm>
              </p:grpSpPr>
              <p:sp>
                <p:nvSpPr>
                  <p:cNvPr id="9005" name="Google Shape;9005;p70"/>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0"/>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07" name="Google Shape;9007;p70"/>
              <p:cNvGrpSpPr/>
              <p:nvPr/>
            </p:nvGrpSpPr>
            <p:grpSpPr>
              <a:xfrm>
                <a:off x="2683630" y="2595741"/>
                <a:ext cx="224334" cy="296825"/>
                <a:chOff x="2683630" y="2595741"/>
                <a:chExt cx="224334" cy="296825"/>
              </a:xfrm>
            </p:grpSpPr>
            <p:grpSp>
              <p:nvGrpSpPr>
                <p:cNvPr id="9008" name="Google Shape;9008;p70"/>
                <p:cNvGrpSpPr/>
                <p:nvPr/>
              </p:nvGrpSpPr>
              <p:grpSpPr>
                <a:xfrm>
                  <a:off x="2788083" y="2794333"/>
                  <a:ext cx="15356" cy="98232"/>
                  <a:chOff x="2788083" y="2794333"/>
                  <a:chExt cx="15356" cy="98232"/>
                </a:xfrm>
              </p:grpSpPr>
              <p:sp>
                <p:nvSpPr>
                  <p:cNvPr id="9009" name="Google Shape;9009;p70"/>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0"/>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0"/>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70"/>
                <p:cNvGrpSpPr/>
                <p:nvPr/>
              </p:nvGrpSpPr>
              <p:grpSpPr>
                <a:xfrm>
                  <a:off x="2683630" y="2595741"/>
                  <a:ext cx="224334" cy="182054"/>
                  <a:chOff x="2683630" y="2595741"/>
                  <a:chExt cx="224334" cy="182054"/>
                </a:xfrm>
              </p:grpSpPr>
              <p:sp>
                <p:nvSpPr>
                  <p:cNvPr id="9013" name="Google Shape;9013;p70"/>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0"/>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5" name="Google Shape;9015;p70"/>
              <p:cNvGrpSpPr/>
              <p:nvPr/>
            </p:nvGrpSpPr>
            <p:grpSpPr>
              <a:xfrm>
                <a:off x="2838475" y="2595741"/>
                <a:ext cx="363719" cy="296825"/>
                <a:chOff x="2838475" y="2595741"/>
                <a:chExt cx="363719" cy="296825"/>
              </a:xfrm>
            </p:grpSpPr>
            <p:grpSp>
              <p:nvGrpSpPr>
                <p:cNvPr id="9016" name="Google Shape;9016;p70"/>
                <p:cNvGrpSpPr/>
                <p:nvPr/>
              </p:nvGrpSpPr>
              <p:grpSpPr>
                <a:xfrm>
                  <a:off x="2838475" y="2794333"/>
                  <a:ext cx="259185" cy="98232"/>
                  <a:chOff x="2838475" y="2794333"/>
                  <a:chExt cx="259185" cy="98232"/>
                </a:xfrm>
              </p:grpSpPr>
              <p:sp>
                <p:nvSpPr>
                  <p:cNvPr id="9017" name="Google Shape;9017;p70"/>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0"/>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0"/>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70"/>
                <p:cNvGrpSpPr/>
                <p:nvPr/>
              </p:nvGrpSpPr>
              <p:grpSpPr>
                <a:xfrm>
                  <a:off x="2977852" y="2595741"/>
                  <a:ext cx="224343" cy="182054"/>
                  <a:chOff x="2977852" y="2595741"/>
                  <a:chExt cx="224343" cy="182054"/>
                </a:xfrm>
              </p:grpSpPr>
              <p:sp>
                <p:nvSpPr>
                  <p:cNvPr id="9021" name="Google Shape;9021;p70"/>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0"/>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23" name="Google Shape;9023;p70"/>
            <p:cNvGrpSpPr/>
            <p:nvPr/>
          </p:nvGrpSpPr>
          <p:grpSpPr>
            <a:xfrm>
              <a:off x="2389399" y="3100241"/>
              <a:ext cx="812796" cy="296869"/>
              <a:chOff x="2389399" y="3100241"/>
              <a:chExt cx="812796" cy="296869"/>
            </a:xfrm>
          </p:grpSpPr>
          <p:grpSp>
            <p:nvGrpSpPr>
              <p:cNvPr id="9024" name="Google Shape;9024;p70"/>
              <p:cNvGrpSpPr/>
              <p:nvPr/>
            </p:nvGrpSpPr>
            <p:grpSpPr>
              <a:xfrm>
                <a:off x="2683630" y="3100241"/>
                <a:ext cx="224334" cy="296869"/>
                <a:chOff x="2683630" y="3100241"/>
                <a:chExt cx="224334" cy="296869"/>
              </a:xfrm>
            </p:grpSpPr>
            <p:grpSp>
              <p:nvGrpSpPr>
                <p:cNvPr id="9025" name="Google Shape;9025;p70"/>
                <p:cNvGrpSpPr/>
                <p:nvPr/>
              </p:nvGrpSpPr>
              <p:grpSpPr>
                <a:xfrm>
                  <a:off x="2788083" y="3100241"/>
                  <a:ext cx="15356" cy="98237"/>
                  <a:chOff x="2788083" y="3100241"/>
                  <a:chExt cx="15356" cy="98237"/>
                </a:xfrm>
              </p:grpSpPr>
              <p:sp>
                <p:nvSpPr>
                  <p:cNvPr id="9026" name="Google Shape;9026;p7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70"/>
                <p:cNvGrpSpPr/>
                <p:nvPr/>
              </p:nvGrpSpPr>
              <p:grpSpPr>
                <a:xfrm>
                  <a:off x="2683630" y="3215065"/>
                  <a:ext cx="224334" cy="182045"/>
                  <a:chOff x="2683630" y="3215065"/>
                  <a:chExt cx="224334" cy="182045"/>
                </a:xfrm>
              </p:grpSpPr>
              <p:sp>
                <p:nvSpPr>
                  <p:cNvPr id="9030" name="Google Shape;9030;p7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2" name="Google Shape;9032;p70"/>
              <p:cNvGrpSpPr/>
              <p:nvPr/>
            </p:nvGrpSpPr>
            <p:grpSpPr>
              <a:xfrm>
                <a:off x="2389399" y="3100241"/>
                <a:ext cx="363638" cy="296869"/>
                <a:chOff x="2389399" y="3100241"/>
                <a:chExt cx="363638" cy="296869"/>
              </a:xfrm>
            </p:grpSpPr>
            <p:grpSp>
              <p:nvGrpSpPr>
                <p:cNvPr id="9033" name="Google Shape;9033;p70"/>
                <p:cNvGrpSpPr/>
                <p:nvPr/>
              </p:nvGrpSpPr>
              <p:grpSpPr>
                <a:xfrm>
                  <a:off x="2493852" y="3100241"/>
                  <a:ext cx="259185" cy="98237"/>
                  <a:chOff x="2493852" y="3100241"/>
                  <a:chExt cx="259185" cy="98237"/>
                </a:xfrm>
              </p:grpSpPr>
              <p:sp>
                <p:nvSpPr>
                  <p:cNvPr id="9034" name="Google Shape;9034;p7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70"/>
                <p:cNvGrpSpPr/>
                <p:nvPr/>
              </p:nvGrpSpPr>
              <p:grpSpPr>
                <a:xfrm>
                  <a:off x="2389399" y="3215065"/>
                  <a:ext cx="224343" cy="182045"/>
                  <a:chOff x="2389399" y="3215065"/>
                  <a:chExt cx="224343" cy="182045"/>
                </a:xfrm>
              </p:grpSpPr>
              <p:sp>
                <p:nvSpPr>
                  <p:cNvPr id="9038" name="Google Shape;9038;p7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0" name="Google Shape;9040;p70"/>
              <p:cNvGrpSpPr/>
              <p:nvPr/>
            </p:nvGrpSpPr>
            <p:grpSpPr>
              <a:xfrm>
                <a:off x="2838475" y="3100241"/>
                <a:ext cx="363719" cy="296869"/>
                <a:chOff x="2838475" y="3100241"/>
                <a:chExt cx="363719" cy="296869"/>
              </a:xfrm>
            </p:grpSpPr>
            <p:grpSp>
              <p:nvGrpSpPr>
                <p:cNvPr id="9041" name="Google Shape;9041;p70"/>
                <p:cNvGrpSpPr/>
                <p:nvPr/>
              </p:nvGrpSpPr>
              <p:grpSpPr>
                <a:xfrm>
                  <a:off x="2838475" y="3100241"/>
                  <a:ext cx="259185" cy="98237"/>
                  <a:chOff x="2838475" y="3100241"/>
                  <a:chExt cx="259185" cy="98237"/>
                </a:xfrm>
              </p:grpSpPr>
              <p:sp>
                <p:nvSpPr>
                  <p:cNvPr id="9042" name="Google Shape;9042;p7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70"/>
                <p:cNvGrpSpPr/>
                <p:nvPr/>
              </p:nvGrpSpPr>
              <p:grpSpPr>
                <a:xfrm>
                  <a:off x="2977852" y="3215065"/>
                  <a:ext cx="224343" cy="182045"/>
                  <a:chOff x="2977852" y="3215065"/>
                  <a:chExt cx="224343" cy="182045"/>
                </a:xfrm>
              </p:grpSpPr>
              <p:sp>
                <p:nvSpPr>
                  <p:cNvPr id="9046" name="Google Shape;9046;p7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51" name="Shape 9051"/>
        <p:cNvGrpSpPr/>
        <p:nvPr/>
      </p:nvGrpSpPr>
      <p:grpSpPr>
        <a:xfrm>
          <a:off x="0" y="0"/>
          <a:ext cx="0" cy="0"/>
          <a:chOff x="0" y="0"/>
          <a:chExt cx="0" cy="0"/>
        </a:xfrm>
      </p:grpSpPr>
      <p:grpSp>
        <p:nvGrpSpPr>
          <p:cNvPr id="9052" name="Google Shape;9052;p71"/>
          <p:cNvGrpSpPr/>
          <p:nvPr/>
        </p:nvGrpSpPr>
        <p:grpSpPr>
          <a:xfrm>
            <a:off x="2732463" y="1467759"/>
            <a:ext cx="1912694" cy="886090"/>
            <a:chOff x="634175" y="2986275"/>
            <a:chExt cx="3147949" cy="1458344"/>
          </a:xfrm>
        </p:grpSpPr>
        <p:cxnSp>
          <p:nvCxnSpPr>
            <p:cNvPr id="9053" name="Google Shape;9053;p71"/>
            <p:cNvCxnSpPr>
              <a:stCxn id="9054" idx="4"/>
              <a:endCxn id="905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056" name="Google Shape;9056;p71"/>
            <p:cNvCxnSpPr>
              <a:stCxn id="9055" idx="0"/>
              <a:endCxn id="905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058" name="Google Shape;9058;p71"/>
            <p:cNvCxnSpPr>
              <a:stCxn id="9057" idx="4"/>
              <a:endCxn id="905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060" name="Google Shape;9060;p71"/>
            <p:cNvCxnSpPr>
              <a:stCxn id="9059" idx="0"/>
              <a:endCxn id="906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061" name="Google Shape;9061;p7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057" name="Google Shape;9057;p7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054" name="Google Shape;9054;p7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059" name="Google Shape;9059;p7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055" name="Google Shape;9055;p7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062" name="Google Shape;9062;p71"/>
          <p:cNvGrpSpPr/>
          <p:nvPr/>
        </p:nvGrpSpPr>
        <p:grpSpPr>
          <a:xfrm>
            <a:off x="2728867" y="2482299"/>
            <a:ext cx="1920080" cy="449730"/>
            <a:chOff x="1247650" y="2075423"/>
            <a:chExt cx="6648477" cy="1557238"/>
          </a:xfrm>
        </p:grpSpPr>
        <p:sp>
          <p:nvSpPr>
            <p:cNvPr id="9063" name="Google Shape;9063;p7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71"/>
          <p:cNvGrpSpPr/>
          <p:nvPr/>
        </p:nvGrpSpPr>
        <p:grpSpPr>
          <a:xfrm>
            <a:off x="2709740" y="3890976"/>
            <a:ext cx="1958339" cy="813521"/>
            <a:chOff x="6796238" y="3158297"/>
            <a:chExt cx="1630319" cy="677257"/>
          </a:xfrm>
        </p:grpSpPr>
        <p:cxnSp>
          <p:nvCxnSpPr>
            <p:cNvPr id="9070" name="Google Shape;9070;p7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071" name="Google Shape;9071;p7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072" name="Google Shape;9072;p7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073" name="Google Shape;9073;p7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074" name="Google Shape;9074;p71"/>
            <p:cNvGrpSpPr/>
            <p:nvPr/>
          </p:nvGrpSpPr>
          <p:grpSpPr>
            <a:xfrm>
              <a:off x="6796238" y="3311904"/>
              <a:ext cx="1630319" cy="377697"/>
              <a:chOff x="6796238" y="3311904"/>
              <a:chExt cx="1630319" cy="377697"/>
            </a:xfrm>
          </p:grpSpPr>
          <p:sp>
            <p:nvSpPr>
              <p:cNvPr id="9075" name="Google Shape;9075;p7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78" name="Google Shape;9078;p71"/>
          <p:cNvGrpSpPr/>
          <p:nvPr/>
        </p:nvGrpSpPr>
        <p:grpSpPr>
          <a:xfrm>
            <a:off x="896243" y="1464779"/>
            <a:ext cx="1678197" cy="1954338"/>
            <a:chOff x="1839112" y="2209163"/>
            <a:chExt cx="1918159" cy="2233784"/>
          </a:xfrm>
        </p:grpSpPr>
        <p:sp>
          <p:nvSpPr>
            <p:cNvPr id="9079" name="Google Shape;9079;p7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82" name="Google Shape;9082;p71"/>
            <p:cNvCxnSpPr>
              <a:stCxn id="9079" idx="6"/>
              <a:endCxn id="9080" idx="2"/>
            </p:cNvCxnSpPr>
            <p:nvPr/>
          </p:nvCxnSpPr>
          <p:spPr>
            <a:xfrm>
              <a:off x="2414212" y="2496713"/>
              <a:ext cx="768000" cy="600"/>
            </a:xfrm>
            <a:prstGeom prst="bentConnector3">
              <a:avLst>
                <a:gd fmla="val 49997" name="adj1"/>
              </a:avLst>
            </a:prstGeom>
            <a:noFill/>
            <a:ln cap="flat" cmpd="sng" w="9525">
              <a:solidFill>
                <a:srgbClr val="325D79"/>
              </a:solidFill>
              <a:prstDash val="solid"/>
              <a:round/>
              <a:headEnd len="med" w="med" type="none"/>
              <a:tailEnd len="med" w="med" type="none"/>
            </a:ln>
          </p:spPr>
        </p:cxnSp>
        <p:cxnSp>
          <p:nvCxnSpPr>
            <p:cNvPr id="9083" name="Google Shape;9083;p71"/>
            <p:cNvCxnSpPr>
              <a:stCxn id="9080" idx="4"/>
              <a:endCxn id="908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085" name="Google Shape;9085;p71"/>
            <p:cNvCxnSpPr>
              <a:stCxn id="9084" idx="6"/>
              <a:endCxn id="9081" idx="2"/>
            </p:cNvCxnSpPr>
            <p:nvPr/>
          </p:nvCxnSpPr>
          <p:spPr>
            <a:xfrm>
              <a:off x="2414212" y="3328316"/>
              <a:ext cx="768000" cy="600"/>
            </a:xfrm>
            <a:prstGeom prst="bentConnector3">
              <a:avLst>
                <a:gd fmla="val 49997" name="adj1"/>
              </a:avLst>
            </a:prstGeom>
            <a:noFill/>
            <a:ln cap="flat" cmpd="sng" w="9525">
              <a:solidFill>
                <a:srgbClr val="325D79"/>
              </a:solidFill>
              <a:prstDash val="solid"/>
              <a:round/>
              <a:headEnd len="med" w="med" type="none"/>
              <a:tailEnd len="med" w="med" type="none"/>
            </a:ln>
          </p:spPr>
        </p:cxnSp>
        <p:cxnSp>
          <p:nvCxnSpPr>
            <p:cNvPr id="9086" name="Google Shape;9086;p71"/>
            <p:cNvCxnSpPr>
              <a:stCxn id="9081" idx="4"/>
              <a:endCxn id="908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084" name="Google Shape;9084;p7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89" name="Google Shape;9089;p71"/>
            <p:cNvCxnSpPr>
              <a:endCxn id="908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090" name="Google Shape;9090;p71"/>
          <p:cNvGrpSpPr/>
          <p:nvPr/>
        </p:nvGrpSpPr>
        <p:grpSpPr>
          <a:xfrm rot="5400000">
            <a:off x="1634775" y="4233785"/>
            <a:ext cx="201172" cy="1734945"/>
            <a:chOff x="4428249" y="1369375"/>
            <a:chExt cx="36905" cy="429569"/>
          </a:xfrm>
        </p:grpSpPr>
        <p:sp>
          <p:nvSpPr>
            <p:cNvPr id="9091" name="Google Shape;9091;p7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71"/>
          <p:cNvGrpSpPr/>
          <p:nvPr/>
        </p:nvGrpSpPr>
        <p:grpSpPr>
          <a:xfrm flipH="1" rot="10800000">
            <a:off x="865209" y="3729219"/>
            <a:ext cx="1740504" cy="30424"/>
            <a:chOff x="219558" y="4738465"/>
            <a:chExt cx="5852400" cy="102300"/>
          </a:xfrm>
        </p:grpSpPr>
        <p:cxnSp>
          <p:nvCxnSpPr>
            <p:cNvPr id="9124" name="Google Shape;9124;p7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125" name="Google Shape;9125;p7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71"/>
          <p:cNvGrpSpPr/>
          <p:nvPr/>
        </p:nvGrpSpPr>
        <p:grpSpPr>
          <a:xfrm>
            <a:off x="879117" y="4186937"/>
            <a:ext cx="1712474" cy="472106"/>
            <a:chOff x="5286284" y="2966544"/>
            <a:chExt cx="1396570" cy="385016"/>
          </a:xfrm>
        </p:grpSpPr>
        <p:cxnSp>
          <p:nvCxnSpPr>
            <p:cNvPr id="9131" name="Google Shape;9131;p7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132" name="Google Shape;9132;p7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133" name="Google Shape;9133;p71"/>
            <p:cNvGrpSpPr/>
            <p:nvPr/>
          </p:nvGrpSpPr>
          <p:grpSpPr>
            <a:xfrm>
              <a:off x="5287688" y="3173364"/>
              <a:ext cx="1395166" cy="74100"/>
              <a:chOff x="5287688" y="3173364"/>
              <a:chExt cx="1395166" cy="74100"/>
            </a:xfrm>
          </p:grpSpPr>
          <p:cxnSp>
            <p:nvCxnSpPr>
              <p:cNvPr id="9134" name="Google Shape;9134;p7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135" name="Google Shape;9135;p7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136" name="Google Shape;9136;p7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37" name="Google Shape;9137;p7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38" name="Google Shape;9138;p7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39" name="Google Shape;9139;p7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40" name="Google Shape;9140;p7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141" name="Google Shape;9141;p7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142" name="Google Shape;9142;p7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143" name="Google Shape;9143;p71"/>
          <p:cNvGrpSpPr/>
          <p:nvPr/>
        </p:nvGrpSpPr>
        <p:grpSpPr>
          <a:xfrm>
            <a:off x="2693992" y="3124751"/>
            <a:ext cx="1989180" cy="677390"/>
            <a:chOff x="6894650" y="2574740"/>
            <a:chExt cx="1445100" cy="492111"/>
          </a:xfrm>
        </p:grpSpPr>
        <p:sp>
          <p:nvSpPr>
            <p:cNvPr id="9144" name="Google Shape;9144;p7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49" name="Google Shape;9149;p7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150" name="Google Shape;9150;p71"/>
          <p:cNvGrpSpPr/>
          <p:nvPr/>
        </p:nvGrpSpPr>
        <p:grpSpPr>
          <a:xfrm>
            <a:off x="2718061" y="4809942"/>
            <a:ext cx="1941304" cy="583310"/>
            <a:chOff x="6953919" y="3907920"/>
            <a:chExt cx="1377300" cy="475705"/>
          </a:xfrm>
        </p:grpSpPr>
        <p:cxnSp>
          <p:nvCxnSpPr>
            <p:cNvPr id="9151" name="Google Shape;9151;p7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152" name="Google Shape;9152;p7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153" name="Google Shape;9153;p7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154" name="Google Shape;9154;p7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155" name="Google Shape;9155;p7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156" name="Google Shape;9156;p71"/>
          <p:cNvGrpSpPr/>
          <p:nvPr/>
        </p:nvGrpSpPr>
        <p:grpSpPr>
          <a:xfrm>
            <a:off x="5329857" y="4130896"/>
            <a:ext cx="2931126" cy="1256610"/>
            <a:chOff x="728925" y="3296613"/>
            <a:chExt cx="2390414" cy="1024800"/>
          </a:xfrm>
        </p:grpSpPr>
        <p:grpSp>
          <p:nvGrpSpPr>
            <p:cNvPr id="9157" name="Google Shape;9157;p71"/>
            <p:cNvGrpSpPr/>
            <p:nvPr/>
          </p:nvGrpSpPr>
          <p:grpSpPr>
            <a:xfrm>
              <a:off x="728925" y="3619800"/>
              <a:ext cx="2390414" cy="500893"/>
              <a:chOff x="728925" y="3619800"/>
              <a:chExt cx="2390414" cy="500893"/>
            </a:xfrm>
          </p:grpSpPr>
          <p:sp>
            <p:nvSpPr>
              <p:cNvPr id="9158" name="Google Shape;9158;p7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159" name="Google Shape;9159;p7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160" name="Google Shape;9160;p71"/>
            <p:cNvGrpSpPr/>
            <p:nvPr/>
          </p:nvGrpSpPr>
          <p:grpSpPr>
            <a:xfrm>
              <a:off x="1348050" y="3296613"/>
              <a:ext cx="1706152" cy="1024800"/>
              <a:chOff x="1348050" y="3296613"/>
              <a:chExt cx="1706152" cy="1024800"/>
            </a:xfrm>
          </p:grpSpPr>
          <p:sp>
            <p:nvSpPr>
              <p:cNvPr id="9161" name="Google Shape;9161;p7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162" name="Google Shape;9162;p7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163" name="Google Shape;9163;p7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164" name="Google Shape;9164;p7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165" name="Google Shape;9165;p7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166" name="Google Shape;9166;p71"/>
            <p:cNvGrpSpPr/>
            <p:nvPr/>
          </p:nvGrpSpPr>
          <p:grpSpPr>
            <a:xfrm>
              <a:off x="1455707" y="3654858"/>
              <a:ext cx="1491150" cy="417657"/>
              <a:chOff x="1455707" y="3654858"/>
              <a:chExt cx="1491150" cy="417657"/>
            </a:xfrm>
          </p:grpSpPr>
          <p:sp>
            <p:nvSpPr>
              <p:cNvPr id="9167" name="Google Shape;9167;p7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7" name="Google Shape;9187;p71"/>
          <p:cNvGrpSpPr/>
          <p:nvPr/>
        </p:nvGrpSpPr>
        <p:grpSpPr>
          <a:xfrm>
            <a:off x="5340147" y="1464740"/>
            <a:ext cx="2938653" cy="1197386"/>
            <a:chOff x="749309" y="1112739"/>
            <a:chExt cx="2371603" cy="976502"/>
          </a:xfrm>
        </p:grpSpPr>
        <p:grpSp>
          <p:nvGrpSpPr>
            <p:cNvPr id="9188" name="Google Shape;9188;p71"/>
            <p:cNvGrpSpPr/>
            <p:nvPr/>
          </p:nvGrpSpPr>
          <p:grpSpPr>
            <a:xfrm>
              <a:off x="1092126" y="1112739"/>
              <a:ext cx="2028786" cy="975464"/>
              <a:chOff x="1092126" y="1112739"/>
              <a:chExt cx="2028786" cy="975464"/>
            </a:xfrm>
          </p:grpSpPr>
          <p:sp>
            <p:nvSpPr>
              <p:cNvPr id="9189" name="Google Shape;9189;p7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3" name="Google Shape;9213;p71"/>
            <p:cNvGrpSpPr/>
            <p:nvPr/>
          </p:nvGrpSpPr>
          <p:grpSpPr>
            <a:xfrm>
              <a:off x="749309" y="1112739"/>
              <a:ext cx="314700" cy="975464"/>
              <a:chOff x="749309" y="1112739"/>
              <a:chExt cx="314700" cy="975464"/>
            </a:xfrm>
          </p:grpSpPr>
          <p:sp>
            <p:nvSpPr>
              <p:cNvPr id="9214" name="Google Shape;9214;p7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8" name="Google Shape;9218;p7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222" name="Google Shape;9222;p71"/>
          <p:cNvGraphicFramePr/>
          <p:nvPr/>
        </p:nvGraphicFramePr>
        <p:xfrm>
          <a:off x="5329850" y="2951837"/>
          <a:ext cx="3000000" cy="3000000"/>
        </p:xfrm>
        <a:graphic>
          <a:graphicData uri="http://schemas.openxmlformats.org/drawingml/2006/table">
            <a:tbl>
              <a:tblPr>
                <a:noFill/>
                <a:tableStyleId>{697F6CAD-4C56-4320-BDEE-F052E547DB71}</a:tableStyleId>
              </a:tblPr>
              <a:tblGrid>
                <a:gridCol w="592450"/>
                <a:gridCol w="592450"/>
                <a:gridCol w="592450"/>
                <a:gridCol w="117160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36"/>
          <p:cNvSpPr txBox="1"/>
          <p:nvPr>
            <p:ph type="title"/>
          </p:nvPr>
        </p:nvSpPr>
        <p:spPr>
          <a:xfrm>
            <a:off x="3749806" y="2114510"/>
            <a:ext cx="18288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US </a:t>
            </a:r>
            <a:endParaRPr/>
          </a:p>
        </p:txBody>
      </p:sp>
      <p:sp>
        <p:nvSpPr>
          <p:cNvPr id="775" name="Google Shape;775;p36"/>
          <p:cNvSpPr txBox="1"/>
          <p:nvPr>
            <p:ph idx="1" type="subTitle"/>
          </p:nvPr>
        </p:nvSpPr>
        <p:spPr>
          <a:xfrm>
            <a:off x="3749806" y="2673713"/>
            <a:ext cx="2194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76" name="Google Shape;776;p36"/>
          <p:cNvSpPr txBox="1"/>
          <p:nvPr>
            <p:ph idx="2" type="title"/>
          </p:nvPr>
        </p:nvSpPr>
        <p:spPr>
          <a:xfrm>
            <a:off x="6357401" y="2114510"/>
            <a:ext cx="18288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777" name="Google Shape;777;p36"/>
          <p:cNvSpPr txBox="1"/>
          <p:nvPr>
            <p:ph idx="3" type="subTitle"/>
          </p:nvPr>
        </p:nvSpPr>
        <p:spPr>
          <a:xfrm>
            <a:off x="6357401" y="2673713"/>
            <a:ext cx="2194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78" name="Google Shape;778;p36"/>
          <p:cNvSpPr txBox="1"/>
          <p:nvPr>
            <p:ph idx="4" type="title"/>
          </p:nvPr>
        </p:nvSpPr>
        <p:spPr>
          <a:xfrm>
            <a:off x="3749806" y="4361110"/>
            <a:ext cx="18288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a:t>
            </a:r>
            <a:endParaRPr/>
          </a:p>
        </p:txBody>
      </p:sp>
      <p:sp>
        <p:nvSpPr>
          <p:cNvPr id="779" name="Google Shape;779;p36"/>
          <p:cNvSpPr txBox="1"/>
          <p:nvPr>
            <p:ph idx="5" type="subTitle"/>
          </p:nvPr>
        </p:nvSpPr>
        <p:spPr>
          <a:xfrm>
            <a:off x="3749806" y="4920313"/>
            <a:ext cx="2194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80" name="Google Shape;780;p36"/>
          <p:cNvSpPr txBox="1"/>
          <p:nvPr>
            <p:ph idx="6" type="title"/>
          </p:nvPr>
        </p:nvSpPr>
        <p:spPr>
          <a:xfrm>
            <a:off x="6357401" y="4361110"/>
            <a:ext cx="18288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781" name="Google Shape;781;p36"/>
          <p:cNvSpPr txBox="1"/>
          <p:nvPr>
            <p:ph idx="7" type="subTitle"/>
          </p:nvPr>
        </p:nvSpPr>
        <p:spPr>
          <a:xfrm>
            <a:off x="6357401" y="4920313"/>
            <a:ext cx="2194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82" name="Google Shape;782;p36"/>
          <p:cNvSpPr txBox="1"/>
          <p:nvPr>
            <p:ph idx="8" type="title"/>
          </p:nvPr>
        </p:nvSpPr>
        <p:spPr>
          <a:xfrm>
            <a:off x="518050" y="2753550"/>
            <a:ext cx="2725800" cy="135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TABLE OF CONTENTS</a:t>
            </a:r>
            <a:endParaRPr/>
          </a:p>
        </p:txBody>
      </p:sp>
      <p:cxnSp>
        <p:nvCxnSpPr>
          <p:cNvPr id="783" name="Google Shape;783;p36"/>
          <p:cNvCxnSpPr>
            <a:stCxn id="782" idx="0"/>
            <a:endCxn id="784" idx="1"/>
          </p:cNvCxnSpPr>
          <p:nvPr/>
        </p:nvCxnSpPr>
        <p:spPr>
          <a:xfrm rot="-5400000">
            <a:off x="1739050" y="1909950"/>
            <a:ext cx="985500" cy="701700"/>
          </a:xfrm>
          <a:prstGeom prst="bentConnector2">
            <a:avLst/>
          </a:prstGeom>
          <a:noFill/>
          <a:ln cap="flat" cmpd="sng" w="19050">
            <a:solidFill>
              <a:schemeClr val="accent1"/>
            </a:solidFill>
            <a:prstDash val="dash"/>
            <a:round/>
            <a:headEnd len="med" w="med" type="diamond"/>
            <a:tailEnd len="med" w="med" type="diamond"/>
          </a:ln>
        </p:spPr>
      </p:cxnSp>
      <p:sp>
        <p:nvSpPr>
          <p:cNvPr id="785" name="Google Shape;785;p36">
            <a:hlinkClick action="ppaction://hlinksldjump" r:id="rId3"/>
          </p:cNvPr>
          <p:cNvSpPr txBox="1"/>
          <p:nvPr>
            <p:ph idx="1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a:t>
            </a:r>
            <a:endParaRPr/>
          </a:p>
        </p:txBody>
      </p:sp>
      <p:sp>
        <p:nvSpPr>
          <p:cNvPr id="786" name="Google Shape;786;p36">
            <a:hlinkClick action="ppaction://hlinksldjump" r:id="rId4"/>
          </p:cNvPr>
          <p:cNvSpPr txBox="1"/>
          <p:nvPr>
            <p:ph idx="1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787" name="Google Shape;787;p36">
            <a:hlinkClick action="ppaction://hlinksldjump" r:id="rId5"/>
          </p:cNvPr>
          <p:cNvSpPr txBox="1"/>
          <p:nvPr>
            <p:ph idx="1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788" name="Google Shape;788;p36">
            <a:hlinkClick action="ppaction://hlinksldjump" r:id="rId6"/>
          </p:cNvPr>
          <p:cNvSpPr txBox="1"/>
          <p:nvPr>
            <p:ph idx="1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789" name="Google Shape;789;p36"/>
          <p:cNvSpPr/>
          <p:nvPr/>
        </p:nvSpPr>
        <p:spPr>
          <a:xfrm>
            <a:off x="3046853" y="1744374"/>
            <a:ext cx="237300" cy="2373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6"/>
          <p:cNvSpPr/>
          <p:nvPr/>
        </p:nvSpPr>
        <p:spPr>
          <a:xfrm>
            <a:off x="2582600" y="1417225"/>
            <a:ext cx="701700" cy="701700"/>
          </a:xfrm>
          <a:prstGeom prst="roundRect">
            <a:avLst>
              <a:gd fmla="val 16667" name="adj"/>
            </a:avLst>
          </a:prstGeom>
          <a:gradFill>
            <a:gsLst>
              <a:gs pos="0">
                <a:schemeClr val="accent2"/>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 name="Google Shape;790;p36"/>
          <p:cNvGrpSpPr/>
          <p:nvPr/>
        </p:nvGrpSpPr>
        <p:grpSpPr>
          <a:xfrm>
            <a:off x="2709416" y="1560838"/>
            <a:ext cx="448065" cy="414463"/>
            <a:chOff x="4126815" y="2760704"/>
            <a:chExt cx="380393" cy="363118"/>
          </a:xfrm>
        </p:grpSpPr>
        <p:sp>
          <p:nvSpPr>
            <p:cNvPr id="791" name="Google Shape;791;p36"/>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6"/>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6"/>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6"/>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 name="Google Shape;795;p36"/>
          <p:cNvSpPr/>
          <p:nvPr/>
        </p:nvSpPr>
        <p:spPr>
          <a:xfrm>
            <a:off x="3839667" y="3690905"/>
            <a:ext cx="817699" cy="651675"/>
          </a:xfrm>
          <a:prstGeom prst="rect">
            <a:avLst/>
          </a:prstGeom>
        </p:spPr>
        <p:txBody>
          <a:bodyPr>
            <a:prstTxWarp prst="textPlain"/>
          </a:bodyPr>
          <a:lstStyle/>
          <a:p>
            <a:pPr lvl="0" algn="ctr"/>
            <a:r>
              <a:rPr b="1" i="0">
                <a:ln cap="flat" cmpd="sng" w="19050">
                  <a:solidFill>
                    <a:schemeClr val="accent1"/>
                  </a:solidFill>
                  <a:prstDash val="solid"/>
                  <a:round/>
                  <a:headEnd len="sm" w="sm" type="none"/>
                  <a:tailEnd len="sm" w="sm" type="none"/>
                </a:ln>
                <a:noFill/>
                <a:latin typeface="Roboto Condensed"/>
              </a:rPr>
              <a:t>03</a:t>
            </a:r>
          </a:p>
        </p:txBody>
      </p:sp>
      <p:sp>
        <p:nvSpPr>
          <p:cNvPr id="796" name="Google Shape;796;p36"/>
          <p:cNvSpPr/>
          <p:nvPr/>
        </p:nvSpPr>
        <p:spPr>
          <a:xfrm>
            <a:off x="6468817" y="3690905"/>
            <a:ext cx="831090" cy="651675"/>
          </a:xfrm>
          <a:prstGeom prst="rect">
            <a:avLst/>
          </a:prstGeom>
        </p:spPr>
        <p:txBody>
          <a:bodyPr>
            <a:prstTxWarp prst="textPlain"/>
          </a:bodyPr>
          <a:lstStyle/>
          <a:p>
            <a:pPr lvl="0" algn="ctr"/>
            <a:r>
              <a:rPr b="1" i="0">
                <a:ln cap="flat" cmpd="sng" w="19050">
                  <a:solidFill>
                    <a:schemeClr val="accent1"/>
                  </a:solidFill>
                  <a:prstDash val="solid"/>
                  <a:round/>
                  <a:headEnd len="sm" w="sm" type="none"/>
                  <a:tailEnd len="sm" w="sm" type="none"/>
                </a:ln>
                <a:noFill/>
                <a:latin typeface="Roboto Condensed"/>
              </a:rPr>
              <a:t>04</a:t>
            </a:r>
          </a:p>
        </p:txBody>
      </p:sp>
      <p:sp>
        <p:nvSpPr>
          <p:cNvPr id="797" name="Google Shape;797;p36"/>
          <p:cNvSpPr/>
          <p:nvPr/>
        </p:nvSpPr>
        <p:spPr>
          <a:xfrm>
            <a:off x="3839667" y="1452887"/>
            <a:ext cx="723075" cy="651675"/>
          </a:xfrm>
          <a:prstGeom prst="rect">
            <a:avLst/>
          </a:prstGeom>
        </p:spPr>
        <p:txBody>
          <a:bodyPr>
            <a:prstTxWarp prst="textPlain"/>
          </a:bodyPr>
          <a:lstStyle/>
          <a:p>
            <a:pPr lvl="0" algn="ctr"/>
            <a:r>
              <a:rPr b="1" i="0">
                <a:ln cap="flat" cmpd="sng" w="19050">
                  <a:solidFill>
                    <a:schemeClr val="accent1"/>
                  </a:solidFill>
                  <a:prstDash val="solid"/>
                  <a:round/>
                  <a:headEnd len="sm" w="sm" type="none"/>
                  <a:tailEnd len="sm" w="sm" type="none"/>
                </a:ln>
                <a:noFill/>
                <a:latin typeface="Roboto Condensed"/>
              </a:rPr>
              <a:t>01</a:t>
            </a:r>
          </a:p>
        </p:txBody>
      </p:sp>
      <p:sp>
        <p:nvSpPr>
          <p:cNvPr id="798" name="Google Shape;798;p36"/>
          <p:cNvSpPr/>
          <p:nvPr/>
        </p:nvSpPr>
        <p:spPr>
          <a:xfrm>
            <a:off x="6468817" y="1452887"/>
            <a:ext cx="825734" cy="651675"/>
          </a:xfrm>
          <a:prstGeom prst="rect">
            <a:avLst/>
          </a:prstGeom>
        </p:spPr>
        <p:txBody>
          <a:bodyPr>
            <a:prstTxWarp prst="textPlain"/>
          </a:bodyPr>
          <a:lstStyle/>
          <a:p>
            <a:pPr lvl="0" algn="ctr"/>
            <a:r>
              <a:rPr b="1" i="0">
                <a:ln cap="flat" cmpd="sng" w="19050">
                  <a:solidFill>
                    <a:schemeClr val="accent1"/>
                  </a:solidFill>
                  <a:prstDash val="solid"/>
                  <a:round/>
                  <a:headEnd len="sm" w="sm" type="none"/>
                  <a:tailEnd len="sm" w="sm" type="none"/>
                </a:ln>
                <a:noFill/>
                <a:latin typeface="Roboto Condensed"/>
              </a:rPr>
              <a:t>02</a:t>
            </a:r>
          </a:p>
        </p:txBody>
      </p:sp>
      <p:sp>
        <p:nvSpPr>
          <p:cNvPr id="799" name="Google Shape;799;p36"/>
          <p:cNvSpPr txBox="1"/>
          <p:nvPr>
            <p:ph idx="9"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grpSp>
        <p:nvGrpSpPr>
          <p:cNvPr id="800" name="Google Shape;800;p36"/>
          <p:cNvGrpSpPr/>
          <p:nvPr/>
        </p:nvGrpSpPr>
        <p:grpSpPr>
          <a:xfrm>
            <a:off x="7924977" y="1252056"/>
            <a:ext cx="538061" cy="560627"/>
            <a:chOff x="7924977" y="1252056"/>
            <a:chExt cx="538061" cy="560627"/>
          </a:xfrm>
        </p:grpSpPr>
        <p:sp>
          <p:nvSpPr>
            <p:cNvPr id="801" name="Google Shape;801;p36"/>
            <p:cNvSpPr/>
            <p:nvPr/>
          </p:nvSpPr>
          <p:spPr>
            <a:xfrm>
              <a:off x="7924977" y="1550483"/>
              <a:ext cx="262200" cy="2622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6"/>
            <p:cNvSpPr/>
            <p:nvPr/>
          </p:nvSpPr>
          <p:spPr>
            <a:xfrm>
              <a:off x="8200839" y="1252056"/>
              <a:ext cx="262200" cy="2622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36"/>
          <p:cNvGrpSpPr/>
          <p:nvPr/>
        </p:nvGrpSpPr>
        <p:grpSpPr>
          <a:xfrm>
            <a:off x="1271525" y="4920325"/>
            <a:ext cx="655039" cy="706378"/>
            <a:chOff x="1271525" y="4920325"/>
            <a:chExt cx="655039" cy="706378"/>
          </a:xfrm>
        </p:grpSpPr>
        <p:sp>
          <p:nvSpPr>
            <p:cNvPr id="804" name="Google Shape;804;p36"/>
            <p:cNvSpPr/>
            <p:nvPr/>
          </p:nvSpPr>
          <p:spPr>
            <a:xfrm>
              <a:off x="1513164" y="4920325"/>
              <a:ext cx="413400" cy="413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6"/>
            <p:cNvSpPr/>
            <p:nvPr/>
          </p:nvSpPr>
          <p:spPr>
            <a:xfrm>
              <a:off x="1271525" y="5375603"/>
              <a:ext cx="251100" cy="251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26" name="Shape 9226"/>
        <p:cNvGrpSpPr/>
        <p:nvPr/>
      </p:nvGrpSpPr>
      <p:grpSpPr>
        <a:xfrm>
          <a:off x="0" y="0"/>
          <a:ext cx="0" cy="0"/>
          <a:chOff x="0" y="0"/>
          <a:chExt cx="0" cy="0"/>
        </a:xfrm>
      </p:grpSpPr>
      <p:graphicFrame>
        <p:nvGraphicFramePr>
          <p:cNvPr id="9227" name="Google Shape;9227;p72"/>
          <p:cNvGraphicFramePr/>
          <p:nvPr/>
        </p:nvGraphicFramePr>
        <p:xfrm>
          <a:off x="4911750" y="2967650"/>
          <a:ext cx="3000000" cy="3000000"/>
        </p:xfrm>
        <a:graphic>
          <a:graphicData uri="http://schemas.openxmlformats.org/drawingml/2006/table">
            <a:tbl>
              <a:tblPr>
                <a:noFill/>
                <a:tableStyleId>{697F6CAD-4C56-4320-BDEE-F052E547DB71}</a:tableStyleId>
              </a:tblPr>
              <a:tblGrid>
                <a:gridCol w="775675"/>
                <a:gridCol w="775675"/>
                <a:gridCol w="775675"/>
                <a:gridCol w="77567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aphicFrame>
        <p:nvGraphicFramePr>
          <p:cNvPr id="9228" name="Google Shape;9228;p72"/>
          <p:cNvGraphicFramePr/>
          <p:nvPr/>
        </p:nvGraphicFramePr>
        <p:xfrm>
          <a:off x="4911775" y="1302150"/>
          <a:ext cx="3000000" cy="3000000"/>
        </p:xfrm>
        <a:graphic>
          <a:graphicData uri="http://schemas.openxmlformats.org/drawingml/2006/table">
            <a:tbl>
              <a:tblPr>
                <a:noFill/>
                <a:tableStyleId>{697F6CAD-4C56-4320-BDEE-F052E547DB71}</a:tableStyleId>
              </a:tblPr>
              <a:tblGrid>
                <a:gridCol w="774125"/>
                <a:gridCol w="774125"/>
                <a:gridCol w="774125"/>
                <a:gridCol w="774125"/>
              </a:tblGrid>
              <a:tr h="5359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229" name="Google Shape;9229;p72"/>
          <p:cNvGraphicFramePr/>
          <p:nvPr/>
        </p:nvGraphicFramePr>
        <p:xfrm>
          <a:off x="1247438" y="2967687"/>
          <a:ext cx="3000000" cy="3000000"/>
        </p:xfrm>
        <a:graphic>
          <a:graphicData uri="http://schemas.openxmlformats.org/drawingml/2006/table">
            <a:tbl>
              <a:tblPr>
                <a:noFill/>
                <a:tableStyleId>{697F6CAD-4C56-4320-BDEE-F052E547DB71}</a:tableStyleId>
              </a:tblPr>
              <a:tblGrid>
                <a:gridCol w="590850"/>
                <a:gridCol w="590850"/>
                <a:gridCol w="590850"/>
                <a:gridCol w="132390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230" name="Google Shape;9230;p72"/>
          <p:cNvGrpSpPr/>
          <p:nvPr/>
        </p:nvGrpSpPr>
        <p:grpSpPr>
          <a:xfrm>
            <a:off x="1247441" y="4181282"/>
            <a:ext cx="3102641" cy="1374584"/>
            <a:chOff x="3358399" y="3285485"/>
            <a:chExt cx="2363377" cy="1047062"/>
          </a:xfrm>
        </p:grpSpPr>
        <p:grpSp>
          <p:nvGrpSpPr>
            <p:cNvPr id="9231" name="Google Shape;9231;p72"/>
            <p:cNvGrpSpPr/>
            <p:nvPr/>
          </p:nvGrpSpPr>
          <p:grpSpPr>
            <a:xfrm>
              <a:off x="3358412" y="3285485"/>
              <a:ext cx="2363244" cy="139500"/>
              <a:chOff x="3358412" y="3285485"/>
              <a:chExt cx="2363244" cy="139500"/>
            </a:xfrm>
          </p:grpSpPr>
          <p:sp>
            <p:nvSpPr>
              <p:cNvPr id="9232" name="Google Shape;9232;p7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2"/>
            <p:cNvGrpSpPr/>
            <p:nvPr/>
          </p:nvGrpSpPr>
          <p:grpSpPr>
            <a:xfrm>
              <a:off x="3358412" y="3466996"/>
              <a:ext cx="2363244" cy="139500"/>
              <a:chOff x="3358412" y="3466996"/>
              <a:chExt cx="2363244" cy="139500"/>
            </a:xfrm>
          </p:grpSpPr>
          <p:sp>
            <p:nvSpPr>
              <p:cNvPr id="9238" name="Google Shape;9238;p7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72"/>
            <p:cNvGrpSpPr/>
            <p:nvPr/>
          </p:nvGrpSpPr>
          <p:grpSpPr>
            <a:xfrm>
              <a:off x="3358412" y="3648507"/>
              <a:ext cx="2363244" cy="139500"/>
              <a:chOff x="3358412" y="3648507"/>
              <a:chExt cx="2363244" cy="139500"/>
            </a:xfrm>
          </p:grpSpPr>
          <p:sp>
            <p:nvSpPr>
              <p:cNvPr id="9244" name="Google Shape;9244;p7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72"/>
            <p:cNvGrpSpPr/>
            <p:nvPr/>
          </p:nvGrpSpPr>
          <p:grpSpPr>
            <a:xfrm>
              <a:off x="3358412" y="3830018"/>
              <a:ext cx="2363244" cy="139500"/>
              <a:chOff x="3358412" y="3830018"/>
              <a:chExt cx="2363244" cy="139500"/>
            </a:xfrm>
          </p:grpSpPr>
          <p:sp>
            <p:nvSpPr>
              <p:cNvPr id="9250" name="Google Shape;9250;p7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5" name="Google Shape;9255;p72"/>
            <p:cNvGrpSpPr/>
            <p:nvPr/>
          </p:nvGrpSpPr>
          <p:grpSpPr>
            <a:xfrm>
              <a:off x="3358399" y="4011514"/>
              <a:ext cx="2363377" cy="139537"/>
              <a:chOff x="3294800" y="4134603"/>
              <a:chExt cx="2638876" cy="152400"/>
            </a:xfrm>
          </p:grpSpPr>
          <p:sp>
            <p:nvSpPr>
              <p:cNvPr id="9256" name="Google Shape;9256;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72"/>
            <p:cNvGrpSpPr/>
            <p:nvPr/>
          </p:nvGrpSpPr>
          <p:grpSpPr>
            <a:xfrm>
              <a:off x="3358399" y="4193010"/>
              <a:ext cx="2363377" cy="139537"/>
              <a:chOff x="3294800" y="4134603"/>
              <a:chExt cx="2638876" cy="152400"/>
            </a:xfrm>
          </p:grpSpPr>
          <p:sp>
            <p:nvSpPr>
              <p:cNvPr id="9262" name="Google Shape;9262;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7" name="Google Shape;9267;p72"/>
          <p:cNvGrpSpPr/>
          <p:nvPr/>
        </p:nvGrpSpPr>
        <p:grpSpPr>
          <a:xfrm>
            <a:off x="2049894" y="3371502"/>
            <a:ext cx="1302095" cy="60959"/>
            <a:chOff x="3558802" y="4011427"/>
            <a:chExt cx="1866000" cy="111300"/>
          </a:xfrm>
        </p:grpSpPr>
        <p:sp>
          <p:nvSpPr>
            <p:cNvPr id="9268" name="Google Shape;9268;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72"/>
          <p:cNvGrpSpPr/>
          <p:nvPr/>
        </p:nvGrpSpPr>
        <p:grpSpPr>
          <a:xfrm>
            <a:off x="2603719" y="3653660"/>
            <a:ext cx="1563708" cy="60959"/>
            <a:chOff x="3558802" y="4011427"/>
            <a:chExt cx="1866000" cy="111300"/>
          </a:xfrm>
        </p:grpSpPr>
        <p:sp>
          <p:nvSpPr>
            <p:cNvPr id="9271" name="Google Shape;9271;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72"/>
          <p:cNvGrpSpPr/>
          <p:nvPr/>
        </p:nvGrpSpPr>
        <p:grpSpPr>
          <a:xfrm>
            <a:off x="4594661" y="4220240"/>
            <a:ext cx="3308144" cy="1314780"/>
            <a:chOff x="1906114" y="789980"/>
            <a:chExt cx="1487676" cy="606868"/>
          </a:xfrm>
        </p:grpSpPr>
        <p:cxnSp>
          <p:nvCxnSpPr>
            <p:cNvPr id="9274" name="Google Shape;9274;p7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275" name="Google Shape;9275;p7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276" name="Google Shape;9276;p7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277" name="Google Shape;9277;p7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500">
                  <a:solidFill>
                    <a:srgbClr val="E3E9ED"/>
                  </a:solidFill>
                </a:rPr>
                <a:t>JANUARY</a:t>
              </a:r>
              <a:endParaRPr sz="500">
                <a:solidFill>
                  <a:srgbClr val="E3E9ED"/>
                </a:solidFill>
              </a:endParaRPr>
            </a:p>
          </p:txBody>
        </p:sp>
        <p:sp>
          <p:nvSpPr>
            <p:cNvPr id="9278" name="Google Shape;9278;p7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500">
                  <a:solidFill>
                    <a:srgbClr val="E3E9ED"/>
                  </a:solidFill>
                </a:rPr>
                <a:t>FEBRUARY</a:t>
              </a:r>
              <a:endParaRPr sz="500">
                <a:solidFill>
                  <a:srgbClr val="E3E9ED"/>
                </a:solidFill>
              </a:endParaRPr>
            </a:p>
          </p:txBody>
        </p:sp>
        <p:sp>
          <p:nvSpPr>
            <p:cNvPr id="9279" name="Google Shape;9279;p7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500">
                  <a:solidFill>
                    <a:srgbClr val="E3E9ED"/>
                  </a:solidFill>
                </a:rPr>
                <a:t>MARCH</a:t>
              </a:r>
              <a:endParaRPr sz="500">
                <a:solidFill>
                  <a:srgbClr val="E3E9ED"/>
                </a:solidFill>
              </a:endParaRPr>
            </a:p>
          </p:txBody>
        </p:sp>
        <p:sp>
          <p:nvSpPr>
            <p:cNvPr id="9280" name="Google Shape;9280;p7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500">
                  <a:solidFill>
                    <a:srgbClr val="E3E9ED"/>
                  </a:solidFill>
                </a:rPr>
                <a:t>APRIL</a:t>
              </a:r>
              <a:endParaRPr sz="500">
                <a:solidFill>
                  <a:srgbClr val="E3E9ED"/>
                </a:solidFill>
              </a:endParaRPr>
            </a:p>
          </p:txBody>
        </p:sp>
        <p:sp>
          <p:nvSpPr>
            <p:cNvPr id="9281" name="Google Shape;9281;p7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500">
                  <a:solidFill>
                    <a:srgbClr val="E3E9ED"/>
                  </a:solidFill>
                </a:rPr>
                <a:t>PHASE 1</a:t>
              </a:r>
              <a:endParaRPr sz="500">
                <a:solidFill>
                  <a:srgbClr val="E3E9ED"/>
                </a:solidFill>
              </a:endParaRPr>
            </a:p>
          </p:txBody>
        </p:sp>
        <p:sp>
          <p:nvSpPr>
            <p:cNvPr id="9288" name="Google Shape;9288;p7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500">
                  <a:solidFill>
                    <a:srgbClr val="E3E9ED"/>
                  </a:solidFill>
                </a:rPr>
                <a:t>Task 1</a:t>
              </a:r>
              <a:endParaRPr sz="500">
                <a:solidFill>
                  <a:srgbClr val="E3E9ED"/>
                </a:solidFill>
              </a:endParaRPr>
            </a:p>
          </p:txBody>
        </p:sp>
        <p:sp>
          <p:nvSpPr>
            <p:cNvPr id="9289" name="Google Shape;9289;p7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500">
                  <a:solidFill>
                    <a:srgbClr val="E3E9ED"/>
                  </a:solidFill>
                </a:rPr>
                <a:t>Task 2</a:t>
              </a:r>
              <a:endParaRPr sz="500">
                <a:solidFill>
                  <a:srgbClr val="E3E9ED"/>
                </a:solidFill>
              </a:endParaRPr>
            </a:p>
          </p:txBody>
        </p:sp>
        <p:sp>
          <p:nvSpPr>
            <p:cNvPr id="9290" name="Google Shape;9290;p7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72"/>
          <p:cNvGrpSpPr/>
          <p:nvPr/>
        </p:nvGrpSpPr>
        <p:grpSpPr>
          <a:xfrm>
            <a:off x="1241182" y="1302145"/>
            <a:ext cx="3102721" cy="1320530"/>
            <a:chOff x="3292400" y="1193188"/>
            <a:chExt cx="2615240" cy="1131075"/>
          </a:xfrm>
        </p:grpSpPr>
        <p:sp>
          <p:nvSpPr>
            <p:cNvPr id="9292" name="Google Shape;9292;p7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293" name="Google Shape;9293;p7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294" name="Google Shape;9294;p7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500">
                  <a:solidFill>
                    <a:srgbClr val="FFFFFF"/>
                  </a:solidFill>
                </a:rPr>
                <a:t>JANUARY</a:t>
              </a:r>
              <a:endParaRPr sz="500">
                <a:solidFill>
                  <a:srgbClr val="FFFFFF"/>
                </a:solidFill>
              </a:endParaRPr>
            </a:p>
          </p:txBody>
        </p:sp>
        <p:sp>
          <p:nvSpPr>
            <p:cNvPr id="9295" name="Google Shape;9295;p7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500">
                  <a:solidFill>
                    <a:srgbClr val="FFFFFF"/>
                  </a:solidFill>
                </a:rPr>
                <a:t>FEBRUARY</a:t>
              </a:r>
              <a:endParaRPr sz="500">
                <a:solidFill>
                  <a:srgbClr val="FFFFFF"/>
                </a:solidFill>
              </a:endParaRPr>
            </a:p>
          </p:txBody>
        </p:sp>
        <p:sp>
          <p:nvSpPr>
            <p:cNvPr id="9296" name="Google Shape;9296;p7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500">
                  <a:solidFill>
                    <a:srgbClr val="FFFFFF"/>
                  </a:solidFill>
                </a:rPr>
                <a:t>MARCH</a:t>
              </a:r>
              <a:endParaRPr sz="500">
                <a:solidFill>
                  <a:srgbClr val="FFFFFF"/>
                </a:solidFill>
              </a:endParaRPr>
            </a:p>
          </p:txBody>
        </p:sp>
        <p:sp>
          <p:nvSpPr>
            <p:cNvPr id="9297" name="Google Shape;9297;p7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500">
                  <a:solidFill>
                    <a:srgbClr val="FFFFFF"/>
                  </a:solidFill>
                </a:rPr>
                <a:t>APRIL</a:t>
              </a:r>
              <a:endParaRPr sz="500">
                <a:solidFill>
                  <a:srgbClr val="FFFFFF"/>
                </a:solidFill>
              </a:endParaRPr>
            </a:p>
          </p:txBody>
        </p:sp>
        <p:sp>
          <p:nvSpPr>
            <p:cNvPr id="9298" name="Google Shape;9298;p7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500">
                  <a:solidFill>
                    <a:srgbClr val="FFFFFF"/>
                  </a:solidFill>
                </a:rPr>
                <a:t>MAY</a:t>
              </a:r>
              <a:endParaRPr sz="500">
                <a:solidFill>
                  <a:srgbClr val="FFFFFF"/>
                </a:solidFill>
              </a:endParaRPr>
            </a:p>
          </p:txBody>
        </p:sp>
        <p:sp>
          <p:nvSpPr>
            <p:cNvPr id="9299" name="Google Shape;9299;p7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500">
                  <a:solidFill>
                    <a:srgbClr val="FFFFFF"/>
                  </a:solidFill>
                </a:rPr>
                <a:t>JUNE</a:t>
              </a:r>
              <a:endParaRPr sz="500">
                <a:solidFill>
                  <a:srgbClr val="FFFFFF"/>
                </a:solidFill>
              </a:endParaRPr>
            </a:p>
          </p:txBody>
        </p:sp>
        <p:sp>
          <p:nvSpPr>
            <p:cNvPr id="9300" name="Google Shape;9300;p7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500">
                  <a:solidFill>
                    <a:srgbClr val="FFFFFF"/>
                  </a:solidFill>
                </a:rPr>
                <a:t>PHASE 1</a:t>
              </a:r>
              <a:endParaRPr sz="500">
                <a:solidFill>
                  <a:srgbClr val="FFFFFF"/>
                </a:solidFill>
              </a:endParaRPr>
            </a:p>
          </p:txBody>
        </p:sp>
        <p:sp>
          <p:nvSpPr>
            <p:cNvPr id="9301" name="Google Shape;9301;p7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500">
                  <a:solidFill>
                    <a:srgbClr val="FFFFFF"/>
                  </a:solidFill>
                </a:rPr>
                <a:t>PHASE 2</a:t>
              </a:r>
              <a:endParaRPr sz="500">
                <a:solidFill>
                  <a:srgbClr val="FFFFFF"/>
                </a:solidFill>
              </a:endParaRPr>
            </a:p>
          </p:txBody>
        </p:sp>
        <p:sp>
          <p:nvSpPr>
            <p:cNvPr id="9302" name="Google Shape;9302;p7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500">
                  <a:solidFill>
                    <a:srgbClr val="FFFFFF"/>
                  </a:solidFill>
                </a:rPr>
                <a:t>Task 1</a:t>
              </a:r>
              <a:endParaRPr sz="500">
                <a:solidFill>
                  <a:srgbClr val="FFFFFF"/>
                </a:solidFill>
              </a:endParaRPr>
            </a:p>
          </p:txBody>
        </p:sp>
        <p:sp>
          <p:nvSpPr>
            <p:cNvPr id="9303" name="Google Shape;9303;p7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500">
                  <a:solidFill>
                    <a:srgbClr val="FFFFFF"/>
                  </a:solidFill>
                </a:rPr>
                <a:t>Task 2</a:t>
              </a:r>
              <a:endParaRPr sz="500">
                <a:solidFill>
                  <a:srgbClr val="FFFFFF"/>
                </a:solidFill>
              </a:endParaRPr>
            </a:p>
          </p:txBody>
        </p:sp>
        <p:sp>
          <p:nvSpPr>
            <p:cNvPr id="9304" name="Google Shape;9304;p7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500">
                  <a:solidFill>
                    <a:srgbClr val="FFFFFF"/>
                  </a:solidFill>
                </a:rPr>
                <a:t>Task 1</a:t>
              </a:r>
              <a:endParaRPr sz="500">
                <a:solidFill>
                  <a:srgbClr val="FFFFFF"/>
                </a:solidFill>
              </a:endParaRPr>
            </a:p>
          </p:txBody>
        </p:sp>
        <p:sp>
          <p:nvSpPr>
            <p:cNvPr id="9305" name="Google Shape;9305;p7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500">
                  <a:solidFill>
                    <a:srgbClr val="FFFFFF"/>
                  </a:solidFill>
                </a:rPr>
                <a:t>Task 2</a:t>
              </a:r>
              <a:endParaRPr sz="500">
                <a:solidFill>
                  <a:srgbClr val="FFFFFF"/>
                </a:solidFill>
              </a:endParaRPr>
            </a:p>
          </p:txBody>
        </p:sp>
        <p:grpSp>
          <p:nvGrpSpPr>
            <p:cNvPr id="9306" name="Google Shape;9306;p72"/>
            <p:cNvGrpSpPr/>
            <p:nvPr/>
          </p:nvGrpSpPr>
          <p:grpSpPr>
            <a:xfrm>
              <a:off x="3748438" y="1378608"/>
              <a:ext cx="2159202" cy="903971"/>
              <a:chOff x="1683525" y="2179850"/>
              <a:chExt cx="4519050" cy="2134525"/>
            </a:xfrm>
          </p:grpSpPr>
          <p:sp>
            <p:nvSpPr>
              <p:cNvPr id="9307" name="Google Shape;9307;p7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308" name="Google Shape;9308;p7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309" name="Google Shape;9309;p7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310" name="Google Shape;9310;p7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311" name="Google Shape;9311;p7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312" name="Google Shape;9312;p7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313" name="Google Shape;9313;p7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314" name="Google Shape;9314;p7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315" name="Google Shape;9315;p7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316" name="Google Shape;9316;p7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317" name="Google Shape;9317;p7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318" name="Google Shape;9318;p7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22" name="Shape 9322"/>
        <p:cNvGrpSpPr/>
        <p:nvPr/>
      </p:nvGrpSpPr>
      <p:grpSpPr>
        <a:xfrm>
          <a:off x="0" y="0"/>
          <a:ext cx="0" cy="0"/>
          <a:chOff x="0" y="0"/>
          <a:chExt cx="0" cy="0"/>
        </a:xfrm>
      </p:grpSpPr>
      <p:grpSp>
        <p:nvGrpSpPr>
          <p:cNvPr id="9323" name="Google Shape;9323;p73"/>
          <p:cNvGrpSpPr/>
          <p:nvPr/>
        </p:nvGrpSpPr>
        <p:grpSpPr>
          <a:xfrm>
            <a:off x="1400787" y="2429846"/>
            <a:ext cx="1054062" cy="1009963"/>
            <a:chOff x="2657744" y="2337745"/>
            <a:chExt cx="832987" cy="798137"/>
          </a:xfrm>
        </p:grpSpPr>
        <p:sp>
          <p:nvSpPr>
            <p:cNvPr id="9324" name="Google Shape;9324;p7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73"/>
          <p:cNvGrpSpPr/>
          <p:nvPr/>
        </p:nvGrpSpPr>
        <p:grpSpPr>
          <a:xfrm>
            <a:off x="4875147" y="2434248"/>
            <a:ext cx="948616" cy="1001219"/>
            <a:chOff x="3398134" y="2057755"/>
            <a:chExt cx="704087" cy="743130"/>
          </a:xfrm>
        </p:grpSpPr>
        <p:grpSp>
          <p:nvGrpSpPr>
            <p:cNvPr id="9331" name="Google Shape;9331;p73"/>
            <p:cNvGrpSpPr/>
            <p:nvPr/>
          </p:nvGrpSpPr>
          <p:grpSpPr>
            <a:xfrm>
              <a:off x="3398134" y="2290183"/>
              <a:ext cx="315300" cy="219900"/>
              <a:chOff x="3398134" y="2290183"/>
              <a:chExt cx="315300" cy="219900"/>
            </a:xfrm>
          </p:grpSpPr>
          <p:sp>
            <p:nvSpPr>
              <p:cNvPr id="9332" name="Google Shape;9332;p7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333" name="Google Shape;9333;p73"/>
              <p:cNvCxnSpPr>
                <a:stCxn id="933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334" name="Google Shape;9334;p73"/>
            <p:cNvGrpSpPr/>
            <p:nvPr/>
          </p:nvGrpSpPr>
          <p:grpSpPr>
            <a:xfrm>
              <a:off x="3547823" y="2467358"/>
              <a:ext cx="219900" cy="333527"/>
              <a:chOff x="3547823" y="2467358"/>
              <a:chExt cx="219900" cy="333527"/>
            </a:xfrm>
          </p:grpSpPr>
          <p:sp>
            <p:nvSpPr>
              <p:cNvPr id="9335" name="Google Shape;9335;p7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336" name="Google Shape;9336;p7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337" name="Google Shape;9337;p73"/>
            <p:cNvGrpSpPr/>
            <p:nvPr/>
          </p:nvGrpSpPr>
          <p:grpSpPr>
            <a:xfrm>
              <a:off x="3734138" y="2467358"/>
              <a:ext cx="219900" cy="333527"/>
              <a:chOff x="3734138" y="2467358"/>
              <a:chExt cx="219900" cy="333527"/>
            </a:xfrm>
          </p:grpSpPr>
          <p:sp>
            <p:nvSpPr>
              <p:cNvPr id="9338" name="Google Shape;9338;p7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339" name="Google Shape;9339;p7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340" name="Google Shape;9340;p73"/>
            <p:cNvGrpSpPr/>
            <p:nvPr/>
          </p:nvGrpSpPr>
          <p:grpSpPr>
            <a:xfrm>
              <a:off x="3787560" y="2288011"/>
              <a:ext cx="314661" cy="219900"/>
              <a:chOff x="3787560" y="2288011"/>
              <a:chExt cx="314661" cy="219900"/>
            </a:xfrm>
          </p:grpSpPr>
          <p:sp>
            <p:nvSpPr>
              <p:cNvPr id="9341" name="Google Shape;9341;p7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342" name="Google Shape;9342;p7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343" name="Google Shape;9343;p73"/>
            <p:cNvGrpSpPr/>
            <p:nvPr/>
          </p:nvGrpSpPr>
          <p:grpSpPr>
            <a:xfrm>
              <a:off x="3637290" y="2057755"/>
              <a:ext cx="219900" cy="335499"/>
              <a:chOff x="3637290" y="2057755"/>
              <a:chExt cx="219900" cy="335499"/>
            </a:xfrm>
          </p:grpSpPr>
          <p:sp>
            <p:nvSpPr>
              <p:cNvPr id="9344" name="Google Shape;9344;p7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345" name="Google Shape;9345;p7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346" name="Google Shape;9346;p73"/>
          <p:cNvGrpSpPr/>
          <p:nvPr/>
        </p:nvGrpSpPr>
        <p:grpSpPr>
          <a:xfrm>
            <a:off x="3560761" y="3629383"/>
            <a:ext cx="1813674" cy="847230"/>
            <a:chOff x="238125" y="1188750"/>
            <a:chExt cx="7140450" cy="3335550"/>
          </a:xfrm>
        </p:grpSpPr>
        <p:sp>
          <p:nvSpPr>
            <p:cNvPr id="9347" name="Google Shape;9347;p7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73"/>
          <p:cNvGrpSpPr/>
          <p:nvPr/>
        </p:nvGrpSpPr>
        <p:grpSpPr>
          <a:xfrm>
            <a:off x="5967300" y="1214320"/>
            <a:ext cx="985965" cy="1087451"/>
            <a:chOff x="4206459" y="1191441"/>
            <a:chExt cx="712557" cy="785901"/>
          </a:xfrm>
        </p:grpSpPr>
        <p:sp>
          <p:nvSpPr>
            <p:cNvPr id="9353" name="Google Shape;9353;p7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7" name="Google Shape;9357;p73"/>
            <p:cNvGrpSpPr/>
            <p:nvPr/>
          </p:nvGrpSpPr>
          <p:grpSpPr>
            <a:xfrm>
              <a:off x="4644280" y="1290523"/>
              <a:ext cx="143716" cy="29463"/>
              <a:chOff x="4644280" y="1290523"/>
              <a:chExt cx="143716" cy="29463"/>
            </a:xfrm>
          </p:grpSpPr>
          <p:sp>
            <p:nvSpPr>
              <p:cNvPr id="9358" name="Google Shape;9358;p7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73"/>
            <p:cNvGrpSpPr/>
            <p:nvPr/>
          </p:nvGrpSpPr>
          <p:grpSpPr>
            <a:xfrm>
              <a:off x="4356567" y="1191441"/>
              <a:ext cx="143690" cy="29488"/>
              <a:chOff x="4356567" y="1191441"/>
              <a:chExt cx="143690" cy="29488"/>
            </a:xfrm>
          </p:grpSpPr>
          <p:sp>
            <p:nvSpPr>
              <p:cNvPr id="9363" name="Google Shape;9363;p7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73"/>
            <p:cNvGrpSpPr/>
            <p:nvPr/>
          </p:nvGrpSpPr>
          <p:grpSpPr>
            <a:xfrm>
              <a:off x="4339009" y="1863727"/>
              <a:ext cx="143703" cy="29476"/>
              <a:chOff x="4339009" y="1863727"/>
              <a:chExt cx="143703" cy="29476"/>
            </a:xfrm>
          </p:grpSpPr>
          <p:sp>
            <p:nvSpPr>
              <p:cNvPr id="9368" name="Google Shape;9368;p7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73"/>
            <p:cNvGrpSpPr/>
            <p:nvPr/>
          </p:nvGrpSpPr>
          <p:grpSpPr>
            <a:xfrm>
              <a:off x="4206459" y="1607315"/>
              <a:ext cx="29539" cy="142899"/>
              <a:chOff x="4206459" y="1607315"/>
              <a:chExt cx="29539" cy="142899"/>
            </a:xfrm>
          </p:grpSpPr>
          <p:sp>
            <p:nvSpPr>
              <p:cNvPr id="9373" name="Google Shape;9373;p7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7" name="Google Shape;9377;p7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1" name="Google Shape;9381;p73"/>
            <p:cNvGrpSpPr/>
            <p:nvPr/>
          </p:nvGrpSpPr>
          <p:grpSpPr>
            <a:xfrm>
              <a:off x="4889463" y="1423737"/>
              <a:ext cx="29552" cy="142899"/>
              <a:chOff x="4889463" y="1423737"/>
              <a:chExt cx="29552" cy="142899"/>
            </a:xfrm>
          </p:grpSpPr>
          <p:sp>
            <p:nvSpPr>
              <p:cNvPr id="9382" name="Google Shape;9382;p7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73"/>
            <p:cNvGrpSpPr/>
            <p:nvPr/>
          </p:nvGrpSpPr>
          <p:grpSpPr>
            <a:xfrm>
              <a:off x="4771663" y="1876896"/>
              <a:ext cx="108651" cy="100447"/>
              <a:chOff x="4771663" y="1876896"/>
              <a:chExt cx="108651" cy="100447"/>
            </a:xfrm>
          </p:grpSpPr>
          <p:sp>
            <p:nvSpPr>
              <p:cNvPr id="9387" name="Google Shape;9387;p7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1" name="Google Shape;9391;p73"/>
          <p:cNvGrpSpPr/>
          <p:nvPr/>
        </p:nvGrpSpPr>
        <p:grpSpPr>
          <a:xfrm>
            <a:off x="5961002" y="2436365"/>
            <a:ext cx="1094901" cy="996722"/>
            <a:chOff x="267375" y="1071875"/>
            <a:chExt cx="470500" cy="428550"/>
          </a:xfrm>
        </p:grpSpPr>
        <p:sp>
          <p:nvSpPr>
            <p:cNvPr id="9392" name="Google Shape;9392;p7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73"/>
          <p:cNvGrpSpPr/>
          <p:nvPr/>
        </p:nvGrpSpPr>
        <p:grpSpPr>
          <a:xfrm>
            <a:off x="1395538" y="4712242"/>
            <a:ext cx="1948917" cy="931485"/>
            <a:chOff x="712664" y="3693287"/>
            <a:chExt cx="1460738" cy="698160"/>
          </a:xfrm>
        </p:grpSpPr>
        <p:grpSp>
          <p:nvGrpSpPr>
            <p:cNvPr id="9401" name="Google Shape;9401;p73"/>
            <p:cNvGrpSpPr/>
            <p:nvPr/>
          </p:nvGrpSpPr>
          <p:grpSpPr>
            <a:xfrm>
              <a:off x="1380079" y="4133090"/>
              <a:ext cx="234048" cy="258099"/>
              <a:chOff x="1380079" y="4133090"/>
              <a:chExt cx="234048" cy="258099"/>
            </a:xfrm>
          </p:grpSpPr>
          <p:sp>
            <p:nvSpPr>
              <p:cNvPr id="9402" name="Google Shape;9402;p7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73"/>
            <p:cNvGrpSpPr/>
            <p:nvPr/>
          </p:nvGrpSpPr>
          <p:grpSpPr>
            <a:xfrm>
              <a:off x="884610" y="3864082"/>
              <a:ext cx="1118566" cy="527275"/>
              <a:chOff x="890961" y="3865463"/>
              <a:chExt cx="1115221" cy="525698"/>
            </a:xfrm>
          </p:grpSpPr>
          <p:sp>
            <p:nvSpPr>
              <p:cNvPr id="9406" name="Google Shape;9406;p7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73"/>
            <p:cNvGrpSpPr/>
            <p:nvPr/>
          </p:nvGrpSpPr>
          <p:grpSpPr>
            <a:xfrm>
              <a:off x="712664" y="3693287"/>
              <a:ext cx="1460738" cy="698160"/>
              <a:chOff x="712664" y="3693025"/>
              <a:chExt cx="1460738" cy="698160"/>
            </a:xfrm>
          </p:grpSpPr>
          <p:sp>
            <p:nvSpPr>
              <p:cNvPr id="9410" name="Google Shape;9410;p7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6" name="Google Shape;9416;p73"/>
          <p:cNvGrpSpPr/>
          <p:nvPr/>
        </p:nvGrpSpPr>
        <p:grpSpPr>
          <a:xfrm>
            <a:off x="4768669" y="1214353"/>
            <a:ext cx="1100732" cy="1022338"/>
            <a:chOff x="3348603" y="1236445"/>
            <a:chExt cx="749256" cy="695894"/>
          </a:xfrm>
        </p:grpSpPr>
        <p:grpSp>
          <p:nvGrpSpPr>
            <p:cNvPr id="9417" name="Google Shape;9417;p73"/>
            <p:cNvGrpSpPr/>
            <p:nvPr/>
          </p:nvGrpSpPr>
          <p:grpSpPr>
            <a:xfrm>
              <a:off x="3583779" y="1236445"/>
              <a:ext cx="293795" cy="285811"/>
              <a:chOff x="3750225" y="1774000"/>
              <a:chExt cx="149575" cy="145525"/>
            </a:xfrm>
          </p:grpSpPr>
          <p:sp>
            <p:nvSpPr>
              <p:cNvPr id="9418" name="Google Shape;9418;p7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73"/>
            <p:cNvGrpSpPr/>
            <p:nvPr/>
          </p:nvGrpSpPr>
          <p:grpSpPr>
            <a:xfrm>
              <a:off x="3775534" y="1462599"/>
              <a:ext cx="322325" cy="285958"/>
              <a:chOff x="3847850" y="1889150"/>
              <a:chExt cx="164100" cy="145600"/>
            </a:xfrm>
          </p:grpSpPr>
          <p:sp>
            <p:nvSpPr>
              <p:cNvPr id="9421" name="Google Shape;9421;p7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73"/>
            <p:cNvGrpSpPr/>
            <p:nvPr/>
          </p:nvGrpSpPr>
          <p:grpSpPr>
            <a:xfrm>
              <a:off x="3545329" y="1646528"/>
              <a:ext cx="293746" cy="285811"/>
              <a:chOff x="3730650" y="1982800"/>
              <a:chExt cx="149550" cy="145525"/>
            </a:xfrm>
          </p:grpSpPr>
          <p:sp>
            <p:nvSpPr>
              <p:cNvPr id="9424" name="Google Shape;9424;p7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73"/>
            <p:cNvGrpSpPr/>
            <p:nvPr/>
          </p:nvGrpSpPr>
          <p:grpSpPr>
            <a:xfrm>
              <a:off x="3348603" y="1415046"/>
              <a:ext cx="294384" cy="284387"/>
              <a:chOff x="3630494" y="1864938"/>
              <a:chExt cx="149875" cy="144800"/>
            </a:xfrm>
          </p:grpSpPr>
          <p:sp>
            <p:nvSpPr>
              <p:cNvPr id="9427" name="Google Shape;9427;p7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29" name="Google Shape;9429;p73"/>
          <p:cNvGrpSpPr/>
          <p:nvPr/>
        </p:nvGrpSpPr>
        <p:grpSpPr>
          <a:xfrm>
            <a:off x="3553125" y="4705384"/>
            <a:ext cx="1833347" cy="938289"/>
            <a:chOff x="2413923" y="3711366"/>
            <a:chExt cx="1374117" cy="703260"/>
          </a:xfrm>
        </p:grpSpPr>
        <p:grpSp>
          <p:nvGrpSpPr>
            <p:cNvPr id="9430" name="Google Shape;9430;p73"/>
            <p:cNvGrpSpPr/>
            <p:nvPr/>
          </p:nvGrpSpPr>
          <p:grpSpPr>
            <a:xfrm>
              <a:off x="2413923" y="3711366"/>
              <a:ext cx="1374117" cy="703260"/>
              <a:chOff x="2413923" y="3711366"/>
              <a:chExt cx="1374117" cy="703260"/>
            </a:xfrm>
          </p:grpSpPr>
          <p:sp>
            <p:nvSpPr>
              <p:cNvPr id="9431" name="Google Shape;9431;p7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2" name="Google Shape;9432;p73"/>
              <p:cNvGrpSpPr/>
              <p:nvPr/>
            </p:nvGrpSpPr>
            <p:grpSpPr>
              <a:xfrm>
                <a:off x="2600284" y="3808654"/>
                <a:ext cx="234506" cy="138009"/>
                <a:chOff x="2600284" y="3808654"/>
                <a:chExt cx="234506" cy="138009"/>
              </a:xfrm>
            </p:grpSpPr>
            <p:sp>
              <p:nvSpPr>
                <p:cNvPr id="9433" name="Google Shape;9433;p7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4" name="Google Shape;9434;p7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435" name="Google Shape;9435;p73"/>
              <p:cNvGrpSpPr/>
              <p:nvPr/>
            </p:nvGrpSpPr>
            <p:grpSpPr>
              <a:xfrm>
                <a:off x="3359659" y="3805664"/>
                <a:ext cx="232294" cy="141000"/>
                <a:chOff x="3359659" y="3805664"/>
                <a:chExt cx="232294" cy="141000"/>
              </a:xfrm>
            </p:grpSpPr>
            <p:sp>
              <p:nvSpPr>
                <p:cNvPr id="9436" name="Google Shape;9436;p7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7" name="Google Shape;9437;p7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438" name="Google Shape;9438;p73"/>
              <p:cNvGrpSpPr/>
              <p:nvPr/>
            </p:nvGrpSpPr>
            <p:grpSpPr>
              <a:xfrm>
                <a:off x="3067316" y="3711366"/>
                <a:ext cx="66900" cy="166809"/>
                <a:chOff x="3067316" y="3711366"/>
                <a:chExt cx="66900" cy="166809"/>
              </a:xfrm>
            </p:grpSpPr>
            <p:sp>
              <p:nvSpPr>
                <p:cNvPr id="9439" name="Google Shape;9439;p7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40" name="Google Shape;9440;p7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441" name="Google Shape;9441;p73"/>
              <p:cNvGrpSpPr/>
              <p:nvPr/>
            </p:nvGrpSpPr>
            <p:grpSpPr>
              <a:xfrm>
                <a:off x="2413923" y="4058666"/>
                <a:ext cx="224119" cy="66900"/>
                <a:chOff x="2413923" y="4058666"/>
                <a:chExt cx="224119" cy="66900"/>
              </a:xfrm>
            </p:grpSpPr>
            <p:sp>
              <p:nvSpPr>
                <p:cNvPr id="9442" name="Google Shape;9442;p7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43" name="Google Shape;9443;p7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444" name="Google Shape;9444;p73"/>
              <p:cNvGrpSpPr/>
              <p:nvPr/>
            </p:nvGrpSpPr>
            <p:grpSpPr>
              <a:xfrm>
                <a:off x="3564643" y="4058666"/>
                <a:ext cx="223397" cy="66900"/>
                <a:chOff x="3564643" y="4058666"/>
                <a:chExt cx="223397" cy="66900"/>
              </a:xfrm>
            </p:grpSpPr>
            <p:sp>
              <p:nvSpPr>
                <p:cNvPr id="9445" name="Google Shape;9445;p7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46" name="Google Shape;9446;p7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447" name="Google Shape;9447;p73"/>
            <p:cNvGrpSpPr/>
            <p:nvPr/>
          </p:nvGrpSpPr>
          <p:grpSpPr>
            <a:xfrm>
              <a:off x="2633353" y="3965763"/>
              <a:ext cx="933975" cy="445687"/>
              <a:chOff x="2633353" y="3965763"/>
              <a:chExt cx="933975" cy="445687"/>
            </a:xfrm>
          </p:grpSpPr>
          <p:sp>
            <p:nvSpPr>
              <p:cNvPr id="9448" name="Google Shape;9448;p7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0" name="Google Shape;9450;p73"/>
          <p:cNvGrpSpPr/>
          <p:nvPr/>
        </p:nvGrpSpPr>
        <p:grpSpPr>
          <a:xfrm>
            <a:off x="5595097" y="4705402"/>
            <a:ext cx="1903811" cy="938350"/>
            <a:chOff x="3913765" y="3641905"/>
            <a:chExt cx="1522805" cy="750560"/>
          </a:xfrm>
        </p:grpSpPr>
        <p:grpSp>
          <p:nvGrpSpPr>
            <p:cNvPr id="9451" name="Google Shape;9451;p73"/>
            <p:cNvGrpSpPr/>
            <p:nvPr/>
          </p:nvGrpSpPr>
          <p:grpSpPr>
            <a:xfrm>
              <a:off x="3913765" y="3997002"/>
              <a:ext cx="1522805" cy="395463"/>
              <a:chOff x="3913765" y="3997002"/>
              <a:chExt cx="1522805" cy="395463"/>
            </a:xfrm>
          </p:grpSpPr>
          <p:grpSp>
            <p:nvGrpSpPr>
              <p:cNvPr id="9452" name="Google Shape;9452;p73"/>
              <p:cNvGrpSpPr/>
              <p:nvPr/>
            </p:nvGrpSpPr>
            <p:grpSpPr>
              <a:xfrm>
                <a:off x="3913765" y="4138659"/>
                <a:ext cx="507602" cy="253806"/>
                <a:chOff x="3913765" y="4138659"/>
                <a:chExt cx="507602" cy="253806"/>
              </a:xfrm>
            </p:grpSpPr>
            <p:sp>
              <p:nvSpPr>
                <p:cNvPr id="9453" name="Google Shape;9453;p7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455" name="Google Shape;9455;p73"/>
              <p:cNvGrpSpPr/>
              <p:nvPr/>
            </p:nvGrpSpPr>
            <p:grpSpPr>
              <a:xfrm>
                <a:off x="4421361" y="3997002"/>
                <a:ext cx="507618" cy="395463"/>
                <a:chOff x="4421361" y="3997002"/>
                <a:chExt cx="507618" cy="395463"/>
              </a:xfrm>
            </p:grpSpPr>
            <p:sp>
              <p:nvSpPr>
                <p:cNvPr id="9456" name="Google Shape;9456;p7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73"/>
              <p:cNvGrpSpPr/>
              <p:nvPr/>
            </p:nvGrpSpPr>
            <p:grpSpPr>
              <a:xfrm>
                <a:off x="4928973" y="4189418"/>
                <a:ext cx="507596" cy="203047"/>
                <a:chOff x="4928973" y="4189418"/>
                <a:chExt cx="507596" cy="203047"/>
              </a:xfrm>
            </p:grpSpPr>
            <p:sp>
              <p:nvSpPr>
                <p:cNvPr id="9459" name="Google Shape;9459;p7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1" name="Google Shape;9461;p73"/>
            <p:cNvGrpSpPr/>
            <p:nvPr/>
          </p:nvGrpSpPr>
          <p:grpSpPr>
            <a:xfrm>
              <a:off x="4482186" y="3641905"/>
              <a:ext cx="397605" cy="349784"/>
              <a:chOff x="2906375" y="1159725"/>
              <a:chExt cx="1860575" cy="1636800"/>
            </a:xfrm>
          </p:grpSpPr>
          <p:sp>
            <p:nvSpPr>
              <p:cNvPr id="9462" name="Google Shape;9462;p7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6" name="Google Shape;9466;p73"/>
          <p:cNvGrpSpPr/>
          <p:nvPr/>
        </p:nvGrpSpPr>
        <p:grpSpPr>
          <a:xfrm>
            <a:off x="3751900" y="2441821"/>
            <a:ext cx="985980" cy="985668"/>
            <a:chOff x="2559249" y="2069323"/>
            <a:chExt cx="685566" cy="685634"/>
          </a:xfrm>
        </p:grpSpPr>
        <p:sp>
          <p:nvSpPr>
            <p:cNvPr id="9467" name="Google Shape;9467;p7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73"/>
          <p:cNvGrpSpPr/>
          <p:nvPr/>
        </p:nvGrpSpPr>
        <p:grpSpPr>
          <a:xfrm>
            <a:off x="5522426" y="3616534"/>
            <a:ext cx="2238711" cy="860271"/>
            <a:chOff x="3862800" y="3038525"/>
            <a:chExt cx="1329006" cy="510698"/>
          </a:xfrm>
        </p:grpSpPr>
        <p:sp>
          <p:nvSpPr>
            <p:cNvPr id="9481" name="Google Shape;9481;p7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3" name="Google Shape;9483;p73"/>
            <p:cNvGrpSpPr/>
            <p:nvPr/>
          </p:nvGrpSpPr>
          <p:grpSpPr>
            <a:xfrm>
              <a:off x="3967075" y="3040337"/>
              <a:ext cx="1019927" cy="402126"/>
              <a:chOff x="3967075" y="3040337"/>
              <a:chExt cx="1019927" cy="402126"/>
            </a:xfrm>
          </p:grpSpPr>
          <p:sp>
            <p:nvSpPr>
              <p:cNvPr id="9484" name="Google Shape;9484;p7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73"/>
            <p:cNvGrpSpPr/>
            <p:nvPr/>
          </p:nvGrpSpPr>
          <p:grpSpPr>
            <a:xfrm>
              <a:off x="4186700" y="3040337"/>
              <a:ext cx="390475" cy="183289"/>
              <a:chOff x="4186700" y="3040337"/>
              <a:chExt cx="390475" cy="183289"/>
            </a:xfrm>
          </p:grpSpPr>
          <p:sp>
            <p:nvSpPr>
              <p:cNvPr id="9487" name="Google Shape;9487;p7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73"/>
            <p:cNvGrpSpPr/>
            <p:nvPr/>
          </p:nvGrpSpPr>
          <p:grpSpPr>
            <a:xfrm>
              <a:off x="4073727" y="3040337"/>
              <a:ext cx="697794" cy="296263"/>
              <a:chOff x="4073727" y="3040337"/>
              <a:chExt cx="697794" cy="296263"/>
            </a:xfrm>
          </p:grpSpPr>
          <p:sp>
            <p:nvSpPr>
              <p:cNvPr id="9490" name="Google Shape;9490;p7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73"/>
            <p:cNvGrpSpPr/>
            <p:nvPr/>
          </p:nvGrpSpPr>
          <p:grpSpPr>
            <a:xfrm>
              <a:off x="3862800" y="3038525"/>
              <a:ext cx="1329006" cy="510698"/>
              <a:chOff x="3862800" y="3038525"/>
              <a:chExt cx="1329006" cy="510698"/>
            </a:xfrm>
          </p:grpSpPr>
          <p:sp>
            <p:nvSpPr>
              <p:cNvPr id="9493" name="Google Shape;9493;p7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5" name="Google Shape;9495;p73"/>
          <p:cNvGrpSpPr/>
          <p:nvPr/>
        </p:nvGrpSpPr>
        <p:grpSpPr>
          <a:xfrm>
            <a:off x="1382873" y="1214297"/>
            <a:ext cx="1221943" cy="1072481"/>
            <a:chOff x="649648" y="271400"/>
            <a:chExt cx="6215377" cy="5455143"/>
          </a:xfrm>
        </p:grpSpPr>
        <p:sp>
          <p:nvSpPr>
            <p:cNvPr id="9496" name="Google Shape;9496;p7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8" name="Google Shape;9508;p73"/>
          <p:cNvGrpSpPr/>
          <p:nvPr/>
        </p:nvGrpSpPr>
        <p:grpSpPr>
          <a:xfrm>
            <a:off x="3608318" y="1214326"/>
            <a:ext cx="1062276" cy="1128396"/>
            <a:chOff x="2499700" y="1135950"/>
            <a:chExt cx="732402" cy="777990"/>
          </a:xfrm>
        </p:grpSpPr>
        <p:grpSp>
          <p:nvGrpSpPr>
            <p:cNvPr id="9509" name="Google Shape;9509;p73"/>
            <p:cNvGrpSpPr/>
            <p:nvPr/>
          </p:nvGrpSpPr>
          <p:grpSpPr>
            <a:xfrm>
              <a:off x="2499700" y="1135950"/>
              <a:ext cx="732402" cy="694705"/>
              <a:chOff x="2499700" y="1135950"/>
              <a:chExt cx="732402" cy="694705"/>
            </a:xfrm>
          </p:grpSpPr>
          <p:sp>
            <p:nvSpPr>
              <p:cNvPr id="9510" name="Google Shape;9510;p7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73"/>
            <p:cNvGrpSpPr/>
            <p:nvPr/>
          </p:nvGrpSpPr>
          <p:grpSpPr>
            <a:xfrm>
              <a:off x="2517909" y="1188726"/>
              <a:ext cx="702702" cy="725214"/>
              <a:chOff x="2517909" y="1188726"/>
              <a:chExt cx="702702" cy="725214"/>
            </a:xfrm>
          </p:grpSpPr>
          <p:sp>
            <p:nvSpPr>
              <p:cNvPr id="9538" name="Google Shape;9538;p7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43" name="Google Shape;9543;p73"/>
          <p:cNvGrpSpPr/>
          <p:nvPr/>
        </p:nvGrpSpPr>
        <p:grpSpPr>
          <a:xfrm>
            <a:off x="2702904" y="1214262"/>
            <a:ext cx="807273" cy="1204089"/>
            <a:chOff x="1716825" y="1121550"/>
            <a:chExt cx="622800" cy="928938"/>
          </a:xfrm>
        </p:grpSpPr>
        <p:grpSp>
          <p:nvGrpSpPr>
            <p:cNvPr id="9544" name="Google Shape;9544;p73"/>
            <p:cNvGrpSpPr/>
            <p:nvPr/>
          </p:nvGrpSpPr>
          <p:grpSpPr>
            <a:xfrm>
              <a:off x="1716825" y="1121550"/>
              <a:ext cx="622800" cy="928938"/>
              <a:chOff x="1716825" y="1121550"/>
              <a:chExt cx="622800" cy="928938"/>
            </a:xfrm>
          </p:grpSpPr>
          <p:cxnSp>
            <p:nvCxnSpPr>
              <p:cNvPr id="9545" name="Google Shape;9545;p7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546" name="Google Shape;9546;p7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73"/>
            <p:cNvGrpSpPr/>
            <p:nvPr/>
          </p:nvGrpSpPr>
          <p:grpSpPr>
            <a:xfrm>
              <a:off x="1768050" y="1172775"/>
              <a:ext cx="520200" cy="832000"/>
              <a:chOff x="1768050" y="1172775"/>
              <a:chExt cx="520200" cy="832000"/>
            </a:xfrm>
          </p:grpSpPr>
          <p:cxnSp>
            <p:nvCxnSpPr>
              <p:cNvPr id="9548" name="Google Shape;9548;p7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549" name="Google Shape;9549;p7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73"/>
            <p:cNvGrpSpPr/>
            <p:nvPr/>
          </p:nvGrpSpPr>
          <p:grpSpPr>
            <a:xfrm>
              <a:off x="1820100" y="1225475"/>
              <a:ext cx="416400" cy="729575"/>
              <a:chOff x="1820100" y="1225475"/>
              <a:chExt cx="416400" cy="729575"/>
            </a:xfrm>
          </p:grpSpPr>
          <p:cxnSp>
            <p:nvCxnSpPr>
              <p:cNvPr id="9551" name="Google Shape;9551;p7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552" name="Google Shape;9552;p7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73"/>
            <p:cNvGrpSpPr/>
            <p:nvPr/>
          </p:nvGrpSpPr>
          <p:grpSpPr>
            <a:xfrm>
              <a:off x="1874250" y="1278825"/>
              <a:ext cx="308100" cy="605275"/>
              <a:chOff x="1874250" y="1278825"/>
              <a:chExt cx="308100" cy="605275"/>
            </a:xfrm>
          </p:grpSpPr>
          <p:cxnSp>
            <p:nvCxnSpPr>
              <p:cNvPr id="9554" name="Google Shape;9554;p7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555" name="Google Shape;9555;p7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6" name="Google Shape;9556;p7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73"/>
          <p:cNvGrpSpPr/>
          <p:nvPr/>
        </p:nvGrpSpPr>
        <p:grpSpPr>
          <a:xfrm>
            <a:off x="2592122" y="2440723"/>
            <a:ext cx="1022709" cy="988225"/>
            <a:chOff x="4334725" y="1355875"/>
            <a:chExt cx="3106650" cy="3001900"/>
          </a:xfrm>
        </p:grpSpPr>
        <p:grpSp>
          <p:nvGrpSpPr>
            <p:cNvPr id="9558" name="Google Shape;9558;p73"/>
            <p:cNvGrpSpPr/>
            <p:nvPr/>
          </p:nvGrpSpPr>
          <p:grpSpPr>
            <a:xfrm>
              <a:off x="4516050" y="1724875"/>
              <a:ext cx="2693725" cy="2632900"/>
              <a:chOff x="4516050" y="1724875"/>
              <a:chExt cx="2693725" cy="2632900"/>
            </a:xfrm>
          </p:grpSpPr>
          <p:sp>
            <p:nvSpPr>
              <p:cNvPr id="9559" name="Google Shape;9559;p7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73"/>
            <p:cNvGrpSpPr/>
            <p:nvPr/>
          </p:nvGrpSpPr>
          <p:grpSpPr>
            <a:xfrm>
              <a:off x="4334725" y="1355875"/>
              <a:ext cx="3106650" cy="2709650"/>
              <a:chOff x="4334725" y="1355875"/>
              <a:chExt cx="3106650" cy="2709650"/>
            </a:xfrm>
          </p:grpSpPr>
          <p:sp>
            <p:nvSpPr>
              <p:cNvPr id="9563" name="Google Shape;9563;p7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6" name="Google Shape;9566;p73"/>
          <p:cNvGrpSpPr/>
          <p:nvPr/>
        </p:nvGrpSpPr>
        <p:grpSpPr>
          <a:xfrm>
            <a:off x="1402639" y="3616478"/>
            <a:ext cx="2010405" cy="859755"/>
            <a:chOff x="732422" y="2990152"/>
            <a:chExt cx="1337773" cy="572102"/>
          </a:xfrm>
        </p:grpSpPr>
        <p:sp>
          <p:nvSpPr>
            <p:cNvPr id="9567" name="Google Shape;9567;p7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76" name="Shape 9576"/>
        <p:cNvGrpSpPr/>
        <p:nvPr/>
      </p:nvGrpSpPr>
      <p:grpSpPr>
        <a:xfrm>
          <a:off x="0" y="0"/>
          <a:ext cx="0" cy="0"/>
          <a:chOff x="0" y="0"/>
          <a:chExt cx="0" cy="0"/>
        </a:xfrm>
      </p:grpSpPr>
      <p:grpSp>
        <p:nvGrpSpPr>
          <p:cNvPr id="9577" name="Google Shape;9577;p74"/>
          <p:cNvGrpSpPr/>
          <p:nvPr/>
        </p:nvGrpSpPr>
        <p:grpSpPr>
          <a:xfrm>
            <a:off x="1746157" y="948505"/>
            <a:ext cx="1155163" cy="1113992"/>
            <a:chOff x="4249973" y="1201875"/>
            <a:chExt cx="1958568" cy="1888762"/>
          </a:xfrm>
        </p:grpSpPr>
        <p:sp>
          <p:nvSpPr>
            <p:cNvPr id="9578" name="Google Shape;9578;p7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9" name="Google Shape;9579;p74"/>
            <p:cNvGrpSpPr/>
            <p:nvPr/>
          </p:nvGrpSpPr>
          <p:grpSpPr>
            <a:xfrm>
              <a:off x="5853086" y="1789142"/>
              <a:ext cx="355454" cy="1048099"/>
              <a:chOff x="5576108" y="2016725"/>
              <a:chExt cx="565200" cy="1666560"/>
            </a:xfrm>
          </p:grpSpPr>
          <p:sp>
            <p:nvSpPr>
              <p:cNvPr id="9580" name="Google Shape;9580;p7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81" name="Google Shape;9581;p7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74"/>
            <p:cNvGrpSpPr/>
            <p:nvPr/>
          </p:nvGrpSpPr>
          <p:grpSpPr>
            <a:xfrm>
              <a:off x="4869455" y="2691676"/>
              <a:ext cx="1013897" cy="398961"/>
              <a:chOff x="4012057" y="3451825"/>
              <a:chExt cx="1612175" cy="634379"/>
            </a:xfrm>
          </p:grpSpPr>
          <p:sp>
            <p:nvSpPr>
              <p:cNvPr id="9583" name="Google Shape;9583;p7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84" name="Google Shape;9584;p7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74"/>
            <p:cNvGrpSpPr/>
            <p:nvPr/>
          </p:nvGrpSpPr>
          <p:grpSpPr>
            <a:xfrm>
              <a:off x="4276937" y="2155961"/>
              <a:ext cx="651965" cy="891358"/>
              <a:chOff x="3069908" y="2599997"/>
              <a:chExt cx="1036675" cy="1417328"/>
            </a:xfrm>
          </p:grpSpPr>
          <p:sp>
            <p:nvSpPr>
              <p:cNvPr id="9586" name="Google Shape;9586;p7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87" name="Google Shape;9587;p7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74"/>
            <p:cNvGrpSpPr/>
            <p:nvPr/>
          </p:nvGrpSpPr>
          <p:grpSpPr>
            <a:xfrm>
              <a:off x="5054918" y="1201875"/>
              <a:ext cx="999548" cy="602711"/>
              <a:chOff x="4306958" y="1082925"/>
              <a:chExt cx="1589359" cy="958358"/>
            </a:xfrm>
          </p:grpSpPr>
          <p:sp>
            <p:nvSpPr>
              <p:cNvPr id="9589" name="Google Shape;9589;p7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90" name="Google Shape;9590;p7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74"/>
            <p:cNvGrpSpPr/>
            <p:nvPr/>
          </p:nvGrpSpPr>
          <p:grpSpPr>
            <a:xfrm>
              <a:off x="4249973" y="1303451"/>
              <a:ext cx="799317" cy="841334"/>
              <a:chOff x="3027033" y="1244439"/>
              <a:chExt cx="1270977" cy="1337786"/>
            </a:xfrm>
          </p:grpSpPr>
          <p:sp>
            <p:nvSpPr>
              <p:cNvPr id="9592" name="Google Shape;9592;p7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93" name="Google Shape;9593;p7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4" name="Google Shape;9594;p74"/>
          <p:cNvGrpSpPr/>
          <p:nvPr/>
        </p:nvGrpSpPr>
        <p:grpSpPr>
          <a:xfrm>
            <a:off x="1905002" y="2325054"/>
            <a:ext cx="1100435" cy="1100435"/>
            <a:chOff x="5007123" y="2079403"/>
            <a:chExt cx="687600" cy="687600"/>
          </a:xfrm>
        </p:grpSpPr>
        <p:sp>
          <p:nvSpPr>
            <p:cNvPr id="9595" name="Google Shape;9595;p7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74"/>
          <p:cNvGrpSpPr/>
          <p:nvPr/>
        </p:nvGrpSpPr>
        <p:grpSpPr>
          <a:xfrm>
            <a:off x="3159285" y="2316541"/>
            <a:ext cx="1117239" cy="1117527"/>
            <a:chOff x="5797446" y="2063053"/>
            <a:chExt cx="698100" cy="698280"/>
          </a:xfrm>
        </p:grpSpPr>
        <p:sp>
          <p:nvSpPr>
            <p:cNvPr id="9600" name="Google Shape;9600;p7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74"/>
          <p:cNvGrpSpPr/>
          <p:nvPr/>
        </p:nvGrpSpPr>
        <p:grpSpPr>
          <a:xfrm>
            <a:off x="6583647" y="4889403"/>
            <a:ext cx="434770" cy="1043104"/>
            <a:chOff x="8075075" y="3754290"/>
            <a:chExt cx="255612" cy="613194"/>
          </a:xfrm>
        </p:grpSpPr>
        <p:grpSp>
          <p:nvGrpSpPr>
            <p:cNvPr id="9605" name="Google Shape;9605;p74"/>
            <p:cNvGrpSpPr/>
            <p:nvPr/>
          </p:nvGrpSpPr>
          <p:grpSpPr>
            <a:xfrm>
              <a:off x="8075075" y="3754290"/>
              <a:ext cx="255612" cy="613194"/>
              <a:chOff x="8075075" y="3754290"/>
              <a:chExt cx="255612" cy="613194"/>
            </a:xfrm>
          </p:grpSpPr>
          <p:sp>
            <p:nvSpPr>
              <p:cNvPr id="9606" name="Google Shape;9606;p7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8" name="Google Shape;9608;p7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74"/>
          <p:cNvGrpSpPr/>
          <p:nvPr/>
        </p:nvGrpSpPr>
        <p:grpSpPr>
          <a:xfrm>
            <a:off x="2116801" y="4872147"/>
            <a:ext cx="728857" cy="1059541"/>
            <a:chOff x="1697726" y="3244179"/>
            <a:chExt cx="788124" cy="1146069"/>
          </a:xfrm>
        </p:grpSpPr>
        <p:sp>
          <p:nvSpPr>
            <p:cNvPr id="9610" name="Google Shape;9610;p7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2" name="Google Shape;9612;p74"/>
          <p:cNvSpPr/>
          <p:nvPr/>
        </p:nvSpPr>
        <p:spPr>
          <a:xfrm>
            <a:off x="6544565" y="4738762"/>
            <a:ext cx="315" cy="7"/>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3" name="Google Shape;9613;p74"/>
          <p:cNvGrpSpPr/>
          <p:nvPr/>
        </p:nvGrpSpPr>
        <p:grpSpPr>
          <a:xfrm>
            <a:off x="3079531" y="4889197"/>
            <a:ext cx="455413" cy="455313"/>
            <a:chOff x="6134814" y="3754290"/>
            <a:chExt cx="293891" cy="293845"/>
          </a:xfrm>
        </p:grpSpPr>
        <p:sp>
          <p:nvSpPr>
            <p:cNvPr id="9614" name="Google Shape;9614;p7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74"/>
          <p:cNvGrpSpPr/>
          <p:nvPr/>
        </p:nvGrpSpPr>
        <p:grpSpPr>
          <a:xfrm>
            <a:off x="3079531" y="5475950"/>
            <a:ext cx="455413" cy="455384"/>
            <a:chOff x="6134814" y="4086186"/>
            <a:chExt cx="293891" cy="293891"/>
          </a:xfrm>
        </p:grpSpPr>
        <p:sp>
          <p:nvSpPr>
            <p:cNvPr id="9617" name="Google Shape;9617;p7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9" name="Google Shape;9619;p74"/>
          <p:cNvSpPr/>
          <p:nvPr/>
        </p:nvSpPr>
        <p:spPr>
          <a:xfrm>
            <a:off x="4688370" y="4888134"/>
            <a:ext cx="944754" cy="104308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4"/>
          <p:cNvSpPr/>
          <p:nvPr/>
        </p:nvSpPr>
        <p:spPr>
          <a:xfrm rot="10800000">
            <a:off x="3768355" y="4884643"/>
            <a:ext cx="686345" cy="1046917"/>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1" name="Google Shape;9621;p74"/>
          <p:cNvGrpSpPr/>
          <p:nvPr/>
        </p:nvGrpSpPr>
        <p:grpSpPr>
          <a:xfrm>
            <a:off x="6062101" y="3661144"/>
            <a:ext cx="965074" cy="963620"/>
            <a:chOff x="1187048" y="238125"/>
            <a:chExt cx="5256397" cy="5248476"/>
          </a:xfrm>
        </p:grpSpPr>
        <p:sp>
          <p:nvSpPr>
            <p:cNvPr id="9622" name="Google Shape;9622;p7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74"/>
          <p:cNvGrpSpPr/>
          <p:nvPr/>
        </p:nvGrpSpPr>
        <p:grpSpPr>
          <a:xfrm>
            <a:off x="4176280" y="3661400"/>
            <a:ext cx="1720448" cy="963351"/>
            <a:chOff x="238125" y="1335475"/>
            <a:chExt cx="5418735" cy="3034175"/>
          </a:xfrm>
        </p:grpSpPr>
        <p:sp>
          <p:nvSpPr>
            <p:cNvPr id="9627" name="Google Shape;9627;p7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74"/>
          <p:cNvGrpSpPr/>
          <p:nvPr/>
        </p:nvGrpSpPr>
        <p:grpSpPr>
          <a:xfrm>
            <a:off x="2344142" y="3656470"/>
            <a:ext cx="1664917" cy="971820"/>
            <a:chOff x="5359127" y="2910889"/>
            <a:chExt cx="1097723" cy="640831"/>
          </a:xfrm>
        </p:grpSpPr>
        <p:grpSp>
          <p:nvGrpSpPr>
            <p:cNvPr id="9631" name="Google Shape;9631;p74"/>
            <p:cNvGrpSpPr/>
            <p:nvPr/>
          </p:nvGrpSpPr>
          <p:grpSpPr>
            <a:xfrm>
              <a:off x="5929791" y="3263088"/>
              <a:ext cx="527060" cy="287097"/>
              <a:chOff x="5929791" y="3263088"/>
              <a:chExt cx="527060" cy="287097"/>
            </a:xfrm>
          </p:grpSpPr>
          <p:sp>
            <p:nvSpPr>
              <p:cNvPr id="9632" name="Google Shape;9632;p7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633" name="Google Shape;9633;p7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634" name="Google Shape;9634;p74"/>
            <p:cNvGrpSpPr/>
            <p:nvPr/>
          </p:nvGrpSpPr>
          <p:grpSpPr>
            <a:xfrm>
              <a:off x="5359127" y="3263089"/>
              <a:ext cx="526428" cy="288631"/>
              <a:chOff x="5359127" y="3263089"/>
              <a:chExt cx="526428" cy="288631"/>
            </a:xfrm>
          </p:grpSpPr>
          <p:sp>
            <p:nvSpPr>
              <p:cNvPr id="9635" name="Google Shape;9635;p7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636" name="Google Shape;9636;p7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637" name="Google Shape;9637;p74"/>
            <p:cNvGrpSpPr/>
            <p:nvPr/>
          </p:nvGrpSpPr>
          <p:grpSpPr>
            <a:xfrm>
              <a:off x="5551525" y="2910889"/>
              <a:ext cx="520901" cy="610283"/>
              <a:chOff x="5551525" y="2910889"/>
              <a:chExt cx="520901" cy="610283"/>
            </a:xfrm>
          </p:grpSpPr>
          <p:sp>
            <p:nvSpPr>
              <p:cNvPr id="9638" name="Google Shape;9638;p7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639" name="Google Shape;9639;p7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640" name="Google Shape;9640;p74"/>
            <p:cNvGrpSpPr/>
            <p:nvPr/>
          </p:nvGrpSpPr>
          <p:grpSpPr>
            <a:xfrm>
              <a:off x="5743962" y="2919100"/>
              <a:ext cx="623674" cy="284502"/>
              <a:chOff x="5743962" y="2919100"/>
              <a:chExt cx="623674" cy="284502"/>
            </a:xfrm>
          </p:grpSpPr>
          <p:sp>
            <p:nvSpPr>
              <p:cNvPr id="9641" name="Google Shape;9641;p7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642" name="Google Shape;9642;p7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643" name="Google Shape;9643;p74"/>
          <p:cNvGrpSpPr/>
          <p:nvPr/>
        </p:nvGrpSpPr>
        <p:grpSpPr>
          <a:xfrm>
            <a:off x="6041978" y="2317535"/>
            <a:ext cx="1355861" cy="1115024"/>
            <a:chOff x="7608988" y="2093194"/>
            <a:chExt cx="817276" cy="672147"/>
          </a:xfrm>
        </p:grpSpPr>
        <p:cxnSp>
          <p:nvCxnSpPr>
            <p:cNvPr id="9644" name="Google Shape;9644;p7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645" name="Google Shape;9645;p7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646" name="Google Shape;9646;p7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647" name="Google Shape;9647;p7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648" name="Google Shape;9648;p7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649" name="Google Shape;9649;p7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650" name="Google Shape;9650;p74"/>
            <p:cNvGrpSpPr/>
            <p:nvPr/>
          </p:nvGrpSpPr>
          <p:grpSpPr>
            <a:xfrm>
              <a:off x="7721175" y="2093194"/>
              <a:ext cx="599587" cy="623846"/>
              <a:chOff x="7721175" y="2093194"/>
              <a:chExt cx="599587" cy="623846"/>
            </a:xfrm>
          </p:grpSpPr>
          <p:grpSp>
            <p:nvGrpSpPr>
              <p:cNvPr id="9651" name="Google Shape;9651;p74"/>
              <p:cNvGrpSpPr/>
              <p:nvPr/>
            </p:nvGrpSpPr>
            <p:grpSpPr>
              <a:xfrm>
                <a:off x="7721175" y="2093194"/>
                <a:ext cx="291605" cy="623846"/>
                <a:chOff x="9405575" y="2061418"/>
                <a:chExt cx="291605" cy="623846"/>
              </a:xfrm>
            </p:grpSpPr>
            <p:sp>
              <p:nvSpPr>
                <p:cNvPr id="9652" name="Google Shape;9652;p7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74"/>
              <p:cNvGrpSpPr/>
              <p:nvPr/>
            </p:nvGrpSpPr>
            <p:grpSpPr>
              <a:xfrm flipH="1">
                <a:off x="8029157" y="2093194"/>
                <a:ext cx="291605" cy="623846"/>
                <a:chOff x="9405575" y="2061418"/>
                <a:chExt cx="291605" cy="623846"/>
              </a:xfrm>
            </p:grpSpPr>
            <p:sp>
              <p:nvSpPr>
                <p:cNvPr id="9660" name="Google Shape;9660;p7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667" name="Google Shape;9667;p74"/>
          <p:cNvGrpSpPr/>
          <p:nvPr/>
        </p:nvGrpSpPr>
        <p:grpSpPr>
          <a:xfrm>
            <a:off x="4219229" y="1062210"/>
            <a:ext cx="1752328" cy="909998"/>
            <a:chOff x="238125" y="999450"/>
            <a:chExt cx="7140700" cy="3708225"/>
          </a:xfrm>
        </p:grpSpPr>
        <p:sp>
          <p:nvSpPr>
            <p:cNvPr id="9668" name="Google Shape;9668;p7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74"/>
          <p:cNvGrpSpPr/>
          <p:nvPr/>
        </p:nvGrpSpPr>
        <p:grpSpPr>
          <a:xfrm>
            <a:off x="4430510" y="2316396"/>
            <a:ext cx="1457766" cy="1117293"/>
            <a:chOff x="6599718" y="2068734"/>
            <a:chExt cx="940737" cy="721067"/>
          </a:xfrm>
        </p:grpSpPr>
        <p:sp>
          <p:nvSpPr>
            <p:cNvPr id="9678" name="Google Shape;9678;p7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4" name="Google Shape;9684;p74"/>
            <p:cNvGrpSpPr/>
            <p:nvPr/>
          </p:nvGrpSpPr>
          <p:grpSpPr>
            <a:xfrm>
              <a:off x="6836957" y="2068734"/>
              <a:ext cx="461892" cy="721067"/>
              <a:chOff x="6836957" y="2068734"/>
              <a:chExt cx="461892" cy="721067"/>
            </a:xfrm>
          </p:grpSpPr>
          <p:sp>
            <p:nvSpPr>
              <p:cNvPr id="9685" name="Google Shape;9685;p7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1" name="Google Shape;9691;p74"/>
              <p:cNvGrpSpPr/>
              <p:nvPr/>
            </p:nvGrpSpPr>
            <p:grpSpPr>
              <a:xfrm>
                <a:off x="6836957" y="2068734"/>
                <a:ext cx="461892" cy="721067"/>
                <a:chOff x="6836957" y="2068734"/>
                <a:chExt cx="461892" cy="721067"/>
              </a:xfrm>
            </p:grpSpPr>
            <p:sp>
              <p:nvSpPr>
                <p:cNvPr id="9692" name="Google Shape;9692;p7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699" name="Google Shape;9699;p74"/>
          <p:cNvGrpSpPr/>
          <p:nvPr/>
        </p:nvGrpSpPr>
        <p:grpSpPr>
          <a:xfrm>
            <a:off x="6081677" y="948455"/>
            <a:ext cx="1310369" cy="1103142"/>
            <a:chOff x="951975" y="315800"/>
            <a:chExt cx="5860325" cy="4933550"/>
          </a:xfrm>
        </p:grpSpPr>
        <p:sp>
          <p:nvSpPr>
            <p:cNvPr id="9700" name="Google Shape;9700;p7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74"/>
          <p:cNvGrpSpPr/>
          <p:nvPr/>
        </p:nvGrpSpPr>
        <p:grpSpPr>
          <a:xfrm>
            <a:off x="5866568" y="4871854"/>
            <a:ext cx="483568" cy="1060175"/>
            <a:chOff x="7645573" y="3754300"/>
            <a:chExt cx="293855" cy="644170"/>
          </a:xfrm>
        </p:grpSpPr>
        <p:sp>
          <p:nvSpPr>
            <p:cNvPr id="9709" name="Google Shape;9709;p7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74"/>
          <p:cNvGrpSpPr/>
          <p:nvPr/>
        </p:nvGrpSpPr>
        <p:grpSpPr>
          <a:xfrm>
            <a:off x="3010817" y="948466"/>
            <a:ext cx="1098652" cy="1145678"/>
            <a:chOff x="5830645" y="1256617"/>
            <a:chExt cx="530340" cy="553040"/>
          </a:xfrm>
        </p:grpSpPr>
        <p:grpSp>
          <p:nvGrpSpPr>
            <p:cNvPr id="9712" name="Google Shape;9712;p74"/>
            <p:cNvGrpSpPr/>
            <p:nvPr/>
          </p:nvGrpSpPr>
          <p:grpSpPr>
            <a:xfrm>
              <a:off x="5830645" y="1256617"/>
              <a:ext cx="259743" cy="269909"/>
              <a:chOff x="5830645" y="1256617"/>
              <a:chExt cx="259743" cy="269909"/>
            </a:xfrm>
          </p:grpSpPr>
          <p:sp>
            <p:nvSpPr>
              <p:cNvPr id="9713" name="Google Shape;9713;p7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74"/>
            <p:cNvGrpSpPr/>
            <p:nvPr/>
          </p:nvGrpSpPr>
          <p:grpSpPr>
            <a:xfrm>
              <a:off x="6101293" y="1256617"/>
              <a:ext cx="259692" cy="269909"/>
              <a:chOff x="6101293" y="1256617"/>
              <a:chExt cx="259692" cy="269909"/>
            </a:xfrm>
          </p:grpSpPr>
          <p:sp>
            <p:nvSpPr>
              <p:cNvPr id="9716" name="Google Shape;9716;p7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74"/>
            <p:cNvGrpSpPr/>
            <p:nvPr/>
          </p:nvGrpSpPr>
          <p:grpSpPr>
            <a:xfrm>
              <a:off x="5830645" y="1539749"/>
              <a:ext cx="259692" cy="269909"/>
              <a:chOff x="5830645" y="1539749"/>
              <a:chExt cx="259692" cy="269909"/>
            </a:xfrm>
          </p:grpSpPr>
          <p:sp>
            <p:nvSpPr>
              <p:cNvPr id="9719" name="Google Shape;9719;p7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74"/>
            <p:cNvGrpSpPr/>
            <p:nvPr/>
          </p:nvGrpSpPr>
          <p:grpSpPr>
            <a:xfrm>
              <a:off x="6101293" y="1539749"/>
              <a:ext cx="259692" cy="269909"/>
              <a:chOff x="6101293" y="1539749"/>
              <a:chExt cx="259692" cy="269909"/>
            </a:xfrm>
          </p:grpSpPr>
          <p:sp>
            <p:nvSpPr>
              <p:cNvPr id="9722" name="Google Shape;9722;p7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4" name="Google Shape;9724;p7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28" name="Shape 9728"/>
        <p:cNvGrpSpPr/>
        <p:nvPr/>
      </p:nvGrpSpPr>
      <p:grpSpPr>
        <a:xfrm>
          <a:off x="0" y="0"/>
          <a:ext cx="0" cy="0"/>
          <a:chOff x="0" y="0"/>
          <a:chExt cx="0" cy="0"/>
        </a:xfrm>
      </p:grpSpPr>
      <p:grpSp>
        <p:nvGrpSpPr>
          <p:cNvPr id="9729" name="Google Shape;9729;p75"/>
          <p:cNvGrpSpPr/>
          <p:nvPr/>
        </p:nvGrpSpPr>
        <p:grpSpPr>
          <a:xfrm>
            <a:off x="2110263" y="1026767"/>
            <a:ext cx="2447468" cy="2282959"/>
            <a:chOff x="729238" y="1179665"/>
            <a:chExt cx="1636117" cy="1526144"/>
          </a:xfrm>
        </p:grpSpPr>
        <p:grpSp>
          <p:nvGrpSpPr>
            <p:cNvPr id="9730" name="Google Shape;9730;p75"/>
            <p:cNvGrpSpPr/>
            <p:nvPr/>
          </p:nvGrpSpPr>
          <p:grpSpPr>
            <a:xfrm>
              <a:off x="729238" y="1179665"/>
              <a:ext cx="80700" cy="1526144"/>
              <a:chOff x="729238" y="1179665"/>
              <a:chExt cx="80700" cy="1526144"/>
            </a:xfrm>
          </p:grpSpPr>
          <p:sp>
            <p:nvSpPr>
              <p:cNvPr id="9731" name="Google Shape;9731;p7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75"/>
            <p:cNvGrpSpPr/>
            <p:nvPr/>
          </p:nvGrpSpPr>
          <p:grpSpPr>
            <a:xfrm>
              <a:off x="903098" y="1179665"/>
              <a:ext cx="80700" cy="1526144"/>
              <a:chOff x="903098" y="1179665"/>
              <a:chExt cx="80700" cy="1526144"/>
            </a:xfrm>
          </p:grpSpPr>
          <p:sp>
            <p:nvSpPr>
              <p:cNvPr id="9742" name="Google Shape;9742;p7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75"/>
            <p:cNvGrpSpPr/>
            <p:nvPr/>
          </p:nvGrpSpPr>
          <p:grpSpPr>
            <a:xfrm>
              <a:off x="1076958" y="1179665"/>
              <a:ext cx="80700" cy="1526144"/>
              <a:chOff x="1076958" y="1179665"/>
              <a:chExt cx="80700" cy="1526144"/>
            </a:xfrm>
          </p:grpSpPr>
          <p:sp>
            <p:nvSpPr>
              <p:cNvPr id="9753" name="Google Shape;9753;p7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75"/>
            <p:cNvGrpSpPr/>
            <p:nvPr/>
          </p:nvGrpSpPr>
          <p:grpSpPr>
            <a:xfrm>
              <a:off x="1247707" y="1179665"/>
              <a:ext cx="80700" cy="1526144"/>
              <a:chOff x="1247707" y="1179665"/>
              <a:chExt cx="80700" cy="1526144"/>
            </a:xfrm>
          </p:grpSpPr>
          <p:sp>
            <p:nvSpPr>
              <p:cNvPr id="9764" name="Google Shape;9764;p7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75"/>
            <p:cNvGrpSpPr/>
            <p:nvPr/>
          </p:nvGrpSpPr>
          <p:grpSpPr>
            <a:xfrm>
              <a:off x="1421567" y="1179665"/>
              <a:ext cx="80700" cy="1526144"/>
              <a:chOff x="1421567" y="1179665"/>
              <a:chExt cx="80700" cy="1526144"/>
            </a:xfrm>
          </p:grpSpPr>
          <p:sp>
            <p:nvSpPr>
              <p:cNvPr id="9775" name="Google Shape;9775;p7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75"/>
            <p:cNvGrpSpPr/>
            <p:nvPr/>
          </p:nvGrpSpPr>
          <p:grpSpPr>
            <a:xfrm>
              <a:off x="1592327" y="1179665"/>
              <a:ext cx="80700" cy="1526144"/>
              <a:chOff x="1592327" y="1179665"/>
              <a:chExt cx="80700" cy="1526144"/>
            </a:xfrm>
          </p:grpSpPr>
          <p:sp>
            <p:nvSpPr>
              <p:cNvPr id="9786" name="Google Shape;9786;p7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75"/>
            <p:cNvGrpSpPr/>
            <p:nvPr/>
          </p:nvGrpSpPr>
          <p:grpSpPr>
            <a:xfrm>
              <a:off x="1766187" y="1179665"/>
              <a:ext cx="80700" cy="1526144"/>
              <a:chOff x="1766187" y="1179665"/>
              <a:chExt cx="80700" cy="1526144"/>
            </a:xfrm>
          </p:grpSpPr>
          <p:sp>
            <p:nvSpPr>
              <p:cNvPr id="9797" name="Google Shape;9797;p7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75"/>
            <p:cNvGrpSpPr/>
            <p:nvPr/>
          </p:nvGrpSpPr>
          <p:grpSpPr>
            <a:xfrm>
              <a:off x="1936935" y="1179665"/>
              <a:ext cx="80700" cy="1526144"/>
              <a:chOff x="1936935" y="1179665"/>
              <a:chExt cx="80700" cy="1526144"/>
            </a:xfrm>
          </p:grpSpPr>
          <p:sp>
            <p:nvSpPr>
              <p:cNvPr id="9808" name="Google Shape;9808;p7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75"/>
            <p:cNvGrpSpPr/>
            <p:nvPr/>
          </p:nvGrpSpPr>
          <p:grpSpPr>
            <a:xfrm>
              <a:off x="2110795" y="1179665"/>
              <a:ext cx="80700" cy="1526144"/>
              <a:chOff x="2110795" y="1179665"/>
              <a:chExt cx="80700" cy="1526144"/>
            </a:xfrm>
          </p:grpSpPr>
          <p:sp>
            <p:nvSpPr>
              <p:cNvPr id="9819" name="Google Shape;9819;p7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75"/>
            <p:cNvGrpSpPr/>
            <p:nvPr/>
          </p:nvGrpSpPr>
          <p:grpSpPr>
            <a:xfrm>
              <a:off x="2284655" y="1179665"/>
              <a:ext cx="80700" cy="1526144"/>
              <a:chOff x="2284655" y="1179665"/>
              <a:chExt cx="80700" cy="1526144"/>
            </a:xfrm>
          </p:grpSpPr>
          <p:sp>
            <p:nvSpPr>
              <p:cNvPr id="9830" name="Google Shape;9830;p7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40" name="Google Shape;9840;p75"/>
          <p:cNvGrpSpPr/>
          <p:nvPr/>
        </p:nvGrpSpPr>
        <p:grpSpPr>
          <a:xfrm>
            <a:off x="4944495" y="1055397"/>
            <a:ext cx="2040778" cy="1648681"/>
            <a:chOff x="2623904" y="1198803"/>
            <a:chExt cx="1364248" cy="1102133"/>
          </a:xfrm>
        </p:grpSpPr>
        <p:grpSp>
          <p:nvGrpSpPr>
            <p:cNvPr id="9841" name="Google Shape;9841;p75"/>
            <p:cNvGrpSpPr/>
            <p:nvPr/>
          </p:nvGrpSpPr>
          <p:grpSpPr>
            <a:xfrm>
              <a:off x="2623907" y="1198803"/>
              <a:ext cx="1364245" cy="273000"/>
              <a:chOff x="2623907" y="1198803"/>
              <a:chExt cx="1364245" cy="273000"/>
            </a:xfrm>
          </p:grpSpPr>
          <p:sp>
            <p:nvSpPr>
              <p:cNvPr id="9842" name="Google Shape;9842;p7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75"/>
            <p:cNvGrpSpPr/>
            <p:nvPr/>
          </p:nvGrpSpPr>
          <p:grpSpPr>
            <a:xfrm>
              <a:off x="2623904" y="1476964"/>
              <a:ext cx="1364245" cy="273000"/>
              <a:chOff x="2623904" y="1476964"/>
              <a:chExt cx="1364245" cy="273000"/>
            </a:xfrm>
          </p:grpSpPr>
          <p:sp>
            <p:nvSpPr>
              <p:cNvPr id="9848" name="Google Shape;9848;p7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75"/>
            <p:cNvGrpSpPr/>
            <p:nvPr/>
          </p:nvGrpSpPr>
          <p:grpSpPr>
            <a:xfrm>
              <a:off x="2623907" y="1749775"/>
              <a:ext cx="1364245" cy="273000"/>
              <a:chOff x="2623907" y="1749775"/>
              <a:chExt cx="1364245" cy="273000"/>
            </a:xfrm>
          </p:grpSpPr>
          <p:sp>
            <p:nvSpPr>
              <p:cNvPr id="9854" name="Google Shape;9854;p7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75"/>
            <p:cNvGrpSpPr/>
            <p:nvPr/>
          </p:nvGrpSpPr>
          <p:grpSpPr>
            <a:xfrm>
              <a:off x="2623904" y="2027936"/>
              <a:ext cx="1364245" cy="273000"/>
              <a:chOff x="2623904" y="2027936"/>
              <a:chExt cx="1364245" cy="273000"/>
            </a:xfrm>
          </p:grpSpPr>
          <p:sp>
            <p:nvSpPr>
              <p:cNvPr id="9860" name="Google Shape;9860;p7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65" name="Google Shape;9865;p75"/>
          <p:cNvGrpSpPr/>
          <p:nvPr/>
        </p:nvGrpSpPr>
        <p:grpSpPr>
          <a:xfrm>
            <a:off x="4928798" y="3238152"/>
            <a:ext cx="2075672" cy="238024"/>
            <a:chOff x="3200660" y="2180272"/>
            <a:chExt cx="2563824" cy="378237"/>
          </a:xfrm>
        </p:grpSpPr>
        <p:sp>
          <p:nvSpPr>
            <p:cNvPr id="9866" name="Google Shape;9866;p7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75"/>
          <p:cNvGrpSpPr/>
          <p:nvPr/>
        </p:nvGrpSpPr>
        <p:grpSpPr>
          <a:xfrm>
            <a:off x="4923725" y="3653950"/>
            <a:ext cx="2080160" cy="238795"/>
            <a:chOff x="3530150" y="2790075"/>
            <a:chExt cx="1962600" cy="225300"/>
          </a:xfrm>
        </p:grpSpPr>
        <p:sp>
          <p:nvSpPr>
            <p:cNvPr id="9885" name="Google Shape;9885;p7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75"/>
          <p:cNvGrpSpPr/>
          <p:nvPr/>
        </p:nvGrpSpPr>
        <p:grpSpPr>
          <a:xfrm>
            <a:off x="4924690" y="4070166"/>
            <a:ext cx="2111752" cy="230013"/>
            <a:chOff x="3558802" y="4011427"/>
            <a:chExt cx="1866000" cy="111300"/>
          </a:xfrm>
        </p:grpSpPr>
        <p:sp>
          <p:nvSpPr>
            <p:cNvPr id="9888" name="Google Shape;9888;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75"/>
          <p:cNvGrpSpPr/>
          <p:nvPr/>
        </p:nvGrpSpPr>
        <p:grpSpPr>
          <a:xfrm>
            <a:off x="4924069" y="2881513"/>
            <a:ext cx="2069593" cy="179133"/>
            <a:chOff x="3465975" y="2270276"/>
            <a:chExt cx="1986364" cy="171929"/>
          </a:xfrm>
        </p:grpSpPr>
        <p:sp>
          <p:nvSpPr>
            <p:cNvPr id="9891" name="Google Shape;9891;p7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75"/>
          <p:cNvGrpSpPr/>
          <p:nvPr/>
        </p:nvGrpSpPr>
        <p:grpSpPr>
          <a:xfrm>
            <a:off x="4940510" y="4921247"/>
            <a:ext cx="2048606" cy="292378"/>
            <a:chOff x="723300" y="4253549"/>
            <a:chExt cx="2276482" cy="324900"/>
          </a:xfrm>
        </p:grpSpPr>
        <p:sp>
          <p:nvSpPr>
            <p:cNvPr id="9900" name="Google Shape;9900;p7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75"/>
          <p:cNvGrpSpPr/>
          <p:nvPr/>
        </p:nvGrpSpPr>
        <p:grpSpPr>
          <a:xfrm>
            <a:off x="4924895" y="4474258"/>
            <a:ext cx="2077826" cy="269430"/>
            <a:chOff x="705948" y="3788465"/>
            <a:chExt cx="2308953" cy="299400"/>
          </a:xfrm>
        </p:grpSpPr>
        <p:sp>
          <p:nvSpPr>
            <p:cNvPr id="9906" name="Google Shape;9906;p7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75"/>
          <p:cNvGrpSpPr/>
          <p:nvPr/>
        </p:nvGrpSpPr>
        <p:grpSpPr>
          <a:xfrm>
            <a:off x="4996606" y="5391328"/>
            <a:ext cx="1951565" cy="439905"/>
            <a:chOff x="2658741" y="4097347"/>
            <a:chExt cx="1304609" cy="294074"/>
          </a:xfrm>
        </p:grpSpPr>
        <p:grpSp>
          <p:nvGrpSpPr>
            <p:cNvPr id="9912" name="Google Shape;9912;p75"/>
            <p:cNvGrpSpPr/>
            <p:nvPr/>
          </p:nvGrpSpPr>
          <p:grpSpPr>
            <a:xfrm>
              <a:off x="2658741" y="4097347"/>
              <a:ext cx="118572" cy="294074"/>
              <a:chOff x="3343310" y="4475555"/>
              <a:chExt cx="127717" cy="316753"/>
            </a:xfrm>
          </p:grpSpPr>
          <p:sp>
            <p:nvSpPr>
              <p:cNvPr id="9913" name="Google Shape;9913;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75"/>
            <p:cNvGrpSpPr/>
            <p:nvPr/>
          </p:nvGrpSpPr>
          <p:grpSpPr>
            <a:xfrm>
              <a:off x="3815519" y="4098388"/>
              <a:ext cx="147831" cy="291991"/>
              <a:chOff x="3527539" y="4476677"/>
              <a:chExt cx="159232" cy="314510"/>
            </a:xfrm>
          </p:grpSpPr>
          <p:sp>
            <p:nvSpPr>
              <p:cNvPr id="9916" name="Google Shape;9916;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75"/>
            <p:cNvGrpSpPr/>
            <p:nvPr/>
          </p:nvGrpSpPr>
          <p:grpSpPr>
            <a:xfrm>
              <a:off x="3511696" y="4098388"/>
              <a:ext cx="147831" cy="291991"/>
              <a:chOff x="3527539" y="4476677"/>
              <a:chExt cx="159232" cy="314510"/>
            </a:xfrm>
          </p:grpSpPr>
          <p:sp>
            <p:nvSpPr>
              <p:cNvPr id="9919" name="Google Shape;9919;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75"/>
            <p:cNvGrpSpPr/>
            <p:nvPr/>
          </p:nvGrpSpPr>
          <p:grpSpPr>
            <a:xfrm>
              <a:off x="3207874" y="4098388"/>
              <a:ext cx="147831" cy="291991"/>
              <a:chOff x="3527539" y="4476677"/>
              <a:chExt cx="159232" cy="314510"/>
            </a:xfrm>
          </p:grpSpPr>
          <p:sp>
            <p:nvSpPr>
              <p:cNvPr id="9922" name="Google Shape;9922;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75"/>
            <p:cNvGrpSpPr/>
            <p:nvPr/>
          </p:nvGrpSpPr>
          <p:grpSpPr>
            <a:xfrm>
              <a:off x="2933305" y="4097347"/>
              <a:ext cx="118572" cy="294074"/>
              <a:chOff x="3343310" y="4475555"/>
              <a:chExt cx="127717" cy="316753"/>
            </a:xfrm>
          </p:grpSpPr>
          <p:sp>
            <p:nvSpPr>
              <p:cNvPr id="9925" name="Google Shape;9925;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27" name="Google Shape;9927;p75"/>
          <p:cNvGrpSpPr/>
          <p:nvPr/>
        </p:nvGrpSpPr>
        <p:grpSpPr>
          <a:xfrm>
            <a:off x="2107545" y="3492984"/>
            <a:ext cx="2536110" cy="2334857"/>
            <a:chOff x="727421" y="2828315"/>
            <a:chExt cx="1695374" cy="1560837"/>
          </a:xfrm>
        </p:grpSpPr>
        <p:grpSp>
          <p:nvGrpSpPr>
            <p:cNvPr id="9928" name="Google Shape;9928;p75"/>
            <p:cNvGrpSpPr/>
            <p:nvPr/>
          </p:nvGrpSpPr>
          <p:grpSpPr>
            <a:xfrm>
              <a:off x="819108" y="2882501"/>
              <a:ext cx="103104" cy="1426186"/>
              <a:chOff x="4674013" y="3100904"/>
              <a:chExt cx="122758" cy="1698043"/>
            </a:xfrm>
          </p:grpSpPr>
          <p:sp>
            <p:nvSpPr>
              <p:cNvPr id="9929" name="Google Shape;9929;p7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75"/>
            <p:cNvGrpSpPr/>
            <p:nvPr/>
          </p:nvGrpSpPr>
          <p:grpSpPr>
            <a:xfrm>
              <a:off x="1062475" y="2882501"/>
              <a:ext cx="103104" cy="1426186"/>
              <a:chOff x="4940438" y="3100904"/>
              <a:chExt cx="122758" cy="1698043"/>
            </a:xfrm>
          </p:grpSpPr>
          <p:sp>
            <p:nvSpPr>
              <p:cNvPr id="9937" name="Google Shape;9937;p7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75"/>
            <p:cNvGrpSpPr/>
            <p:nvPr/>
          </p:nvGrpSpPr>
          <p:grpSpPr>
            <a:xfrm>
              <a:off x="1299324" y="2882501"/>
              <a:ext cx="103104" cy="1426186"/>
              <a:chOff x="5206863" y="3100904"/>
              <a:chExt cx="122758" cy="1698043"/>
            </a:xfrm>
          </p:grpSpPr>
          <p:sp>
            <p:nvSpPr>
              <p:cNvPr id="9945" name="Google Shape;9945;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75"/>
            <p:cNvGrpSpPr/>
            <p:nvPr/>
          </p:nvGrpSpPr>
          <p:grpSpPr>
            <a:xfrm>
              <a:off x="1786057" y="2882501"/>
              <a:ext cx="103104" cy="1426186"/>
              <a:chOff x="6006138" y="3143629"/>
              <a:chExt cx="122758" cy="1698043"/>
            </a:xfrm>
          </p:grpSpPr>
          <p:sp>
            <p:nvSpPr>
              <p:cNvPr id="9953" name="Google Shape;9953;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75"/>
            <p:cNvGrpSpPr/>
            <p:nvPr/>
          </p:nvGrpSpPr>
          <p:grpSpPr>
            <a:xfrm>
              <a:off x="2029422" y="2882501"/>
              <a:ext cx="103104" cy="1426186"/>
              <a:chOff x="6805413" y="3100904"/>
              <a:chExt cx="122758" cy="1698043"/>
            </a:xfrm>
          </p:grpSpPr>
          <p:sp>
            <p:nvSpPr>
              <p:cNvPr id="9961" name="Google Shape;9961;p7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75"/>
            <p:cNvGrpSpPr/>
            <p:nvPr/>
          </p:nvGrpSpPr>
          <p:grpSpPr>
            <a:xfrm>
              <a:off x="727421" y="2828315"/>
              <a:ext cx="1695374" cy="1560837"/>
              <a:chOff x="734799" y="2782450"/>
              <a:chExt cx="1571100" cy="1577400"/>
            </a:xfrm>
          </p:grpSpPr>
          <p:cxnSp>
            <p:nvCxnSpPr>
              <p:cNvPr id="9969" name="Google Shape;9969;p7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970" name="Google Shape;9970;p7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971" name="Google Shape;9971;p75"/>
            <p:cNvGrpSpPr/>
            <p:nvPr/>
          </p:nvGrpSpPr>
          <p:grpSpPr>
            <a:xfrm>
              <a:off x="2272795" y="2882501"/>
              <a:ext cx="103104" cy="1426186"/>
              <a:chOff x="5206863" y="3100904"/>
              <a:chExt cx="122758" cy="1698043"/>
            </a:xfrm>
          </p:grpSpPr>
          <p:sp>
            <p:nvSpPr>
              <p:cNvPr id="9972" name="Google Shape;9972;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75"/>
            <p:cNvGrpSpPr/>
            <p:nvPr/>
          </p:nvGrpSpPr>
          <p:grpSpPr>
            <a:xfrm>
              <a:off x="1542694" y="2882501"/>
              <a:ext cx="103104" cy="1426186"/>
              <a:chOff x="6006138" y="3143629"/>
              <a:chExt cx="122758" cy="1698043"/>
            </a:xfrm>
          </p:grpSpPr>
          <p:sp>
            <p:nvSpPr>
              <p:cNvPr id="9980" name="Google Shape;9980;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90" name="Shape 9990"/>
        <p:cNvGrpSpPr/>
        <p:nvPr/>
      </p:nvGrpSpPr>
      <p:grpSpPr>
        <a:xfrm>
          <a:off x="0" y="0"/>
          <a:ext cx="0" cy="0"/>
          <a:chOff x="0" y="0"/>
          <a:chExt cx="0" cy="0"/>
        </a:xfrm>
      </p:grpSpPr>
      <p:grpSp>
        <p:nvGrpSpPr>
          <p:cNvPr id="9991" name="Google Shape;9991;p76"/>
          <p:cNvGrpSpPr/>
          <p:nvPr/>
        </p:nvGrpSpPr>
        <p:grpSpPr>
          <a:xfrm>
            <a:off x="1424663" y="2365467"/>
            <a:ext cx="2163062" cy="288898"/>
            <a:chOff x="4273350" y="2080469"/>
            <a:chExt cx="1433821" cy="191501"/>
          </a:xfrm>
        </p:grpSpPr>
        <p:grpSp>
          <p:nvGrpSpPr>
            <p:cNvPr id="9992" name="Google Shape;9992;p76"/>
            <p:cNvGrpSpPr/>
            <p:nvPr/>
          </p:nvGrpSpPr>
          <p:grpSpPr>
            <a:xfrm>
              <a:off x="4273350" y="2080469"/>
              <a:ext cx="1433821" cy="0"/>
              <a:chOff x="5224975" y="2962250"/>
              <a:chExt cx="1544400" cy="0"/>
            </a:xfrm>
          </p:grpSpPr>
          <p:cxnSp>
            <p:nvCxnSpPr>
              <p:cNvPr id="9993" name="Google Shape;9993;p7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994" name="Google Shape;9994;p76"/>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995" name="Google Shape;9995;p76"/>
            <p:cNvGrpSpPr/>
            <p:nvPr/>
          </p:nvGrpSpPr>
          <p:grpSpPr>
            <a:xfrm>
              <a:off x="4273350" y="2271969"/>
              <a:ext cx="1433821" cy="0"/>
              <a:chOff x="5224975" y="2962250"/>
              <a:chExt cx="1544400" cy="0"/>
            </a:xfrm>
          </p:grpSpPr>
          <p:cxnSp>
            <p:nvCxnSpPr>
              <p:cNvPr id="9996" name="Google Shape;9996;p7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997" name="Google Shape;9997;p76"/>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998" name="Google Shape;9998;p76"/>
          <p:cNvGrpSpPr/>
          <p:nvPr/>
        </p:nvGrpSpPr>
        <p:grpSpPr>
          <a:xfrm>
            <a:off x="1427067" y="1011650"/>
            <a:ext cx="2158395" cy="1121509"/>
            <a:chOff x="5159450" y="1919950"/>
            <a:chExt cx="1541050" cy="862500"/>
          </a:xfrm>
        </p:grpSpPr>
        <p:sp>
          <p:nvSpPr>
            <p:cNvPr id="9999" name="Google Shape;9999;p7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000" name="Google Shape;10000;p76"/>
            <p:cNvGrpSpPr/>
            <p:nvPr/>
          </p:nvGrpSpPr>
          <p:grpSpPr>
            <a:xfrm>
              <a:off x="5159450" y="1919950"/>
              <a:ext cx="1541050" cy="862500"/>
              <a:chOff x="5159450" y="1919950"/>
              <a:chExt cx="1541050" cy="862500"/>
            </a:xfrm>
          </p:grpSpPr>
          <p:cxnSp>
            <p:nvCxnSpPr>
              <p:cNvPr id="10001" name="Google Shape;10001;p7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002" name="Google Shape;10002;p7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003" name="Google Shape;10003;p76"/>
          <p:cNvGrpSpPr/>
          <p:nvPr/>
        </p:nvGrpSpPr>
        <p:grpSpPr>
          <a:xfrm>
            <a:off x="1412196" y="2857197"/>
            <a:ext cx="2188228" cy="1587199"/>
            <a:chOff x="5230575" y="1554475"/>
            <a:chExt cx="2137150" cy="1550150"/>
          </a:xfrm>
        </p:grpSpPr>
        <p:sp>
          <p:nvSpPr>
            <p:cNvPr id="10004" name="Google Shape;10004;p76"/>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6"/>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6"/>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6"/>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6"/>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6"/>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6"/>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6"/>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6"/>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6"/>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6"/>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6"/>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6"/>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76"/>
          <p:cNvGrpSpPr/>
          <p:nvPr/>
        </p:nvGrpSpPr>
        <p:grpSpPr>
          <a:xfrm rot="10800000">
            <a:off x="1437033" y="4505066"/>
            <a:ext cx="2138400" cy="1339551"/>
            <a:chOff x="5645403" y="2920021"/>
            <a:chExt cx="2650800" cy="2180614"/>
          </a:xfrm>
        </p:grpSpPr>
        <p:sp>
          <p:nvSpPr>
            <p:cNvPr id="10018" name="Google Shape;10018;p76"/>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19" name="Google Shape;10019;p76"/>
            <p:cNvCxnSpPr>
              <a:stCxn id="1001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020" name="Google Shape;10020;p76"/>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21" name="Google Shape;10021;p76"/>
            <p:cNvCxnSpPr>
              <a:endCxn id="1002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022" name="Google Shape;10022;p76"/>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23" name="Google Shape;10023;p76"/>
            <p:cNvCxnSpPr>
              <a:stCxn id="1002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024" name="Google Shape;10024;p76"/>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25" name="Google Shape;10025;p76"/>
            <p:cNvCxnSpPr>
              <a:endCxn id="1002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026" name="Google Shape;10026;p76"/>
          <p:cNvGrpSpPr/>
          <p:nvPr/>
        </p:nvGrpSpPr>
        <p:grpSpPr>
          <a:xfrm>
            <a:off x="6114560" y="2850490"/>
            <a:ext cx="1616872" cy="1541193"/>
            <a:chOff x="7189833" y="2022667"/>
            <a:chExt cx="1251159" cy="1192597"/>
          </a:xfrm>
        </p:grpSpPr>
        <p:sp>
          <p:nvSpPr>
            <p:cNvPr id="10027" name="Google Shape;10027;p76"/>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6"/>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6"/>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6"/>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76"/>
          <p:cNvGrpSpPr/>
          <p:nvPr/>
        </p:nvGrpSpPr>
        <p:grpSpPr>
          <a:xfrm>
            <a:off x="3926612" y="2856454"/>
            <a:ext cx="1883451" cy="1546713"/>
            <a:chOff x="5183758" y="1210600"/>
            <a:chExt cx="3605380" cy="2960783"/>
          </a:xfrm>
        </p:grpSpPr>
        <p:sp>
          <p:nvSpPr>
            <p:cNvPr id="10032" name="Google Shape;10032;p7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36" name="Google Shape;10036;p76"/>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037" name="Google Shape;10037;p76"/>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038" name="Google Shape;10038;p76"/>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039" name="Google Shape;10039;p76"/>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040" name="Google Shape;10040;p76"/>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76"/>
          <p:cNvGrpSpPr/>
          <p:nvPr/>
        </p:nvGrpSpPr>
        <p:grpSpPr>
          <a:xfrm>
            <a:off x="3711426" y="4573867"/>
            <a:ext cx="4020385" cy="1272484"/>
            <a:chOff x="5916567" y="1099697"/>
            <a:chExt cx="2556683" cy="809211"/>
          </a:xfrm>
        </p:grpSpPr>
        <p:sp>
          <p:nvSpPr>
            <p:cNvPr id="10042" name="Google Shape;10042;p76"/>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6"/>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6"/>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6"/>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6"/>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6"/>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6"/>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6"/>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76"/>
          <p:cNvGrpSpPr/>
          <p:nvPr/>
        </p:nvGrpSpPr>
        <p:grpSpPr>
          <a:xfrm>
            <a:off x="3873168" y="1026726"/>
            <a:ext cx="1960955" cy="1543807"/>
            <a:chOff x="5900602" y="1193063"/>
            <a:chExt cx="1299851" cy="1023338"/>
          </a:xfrm>
        </p:grpSpPr>
        <p:grpSp>
          <p:nvGrpSpPr>
            <p:cNvPr id="10051" name="Google Shape;10051;p76"/>
            <p:cNvGrpSpPr/>
            <p:nvPr/>
          </p:nvGrpSpPr>
          <p:grpSpPr>
            <a:xfrm>
              <a:off x="6743564" y="1193063"/>
              <a:ext cx="456889" cy="700379"/>
              <a:chOff x="6743564" y="1193063"/>
              <a:chExt cx="456889" cy="700379"/>
            </a:xfrm>
          </p:grpSpPr>
          <p:grpSp>
            <p:nvGrpSpPr>
              <p:cNvPr id="10052" name="Google Shape;10052;p76"/>
              <p:cNvGrpSpPr/>
              <p:nvPr/>
            </p:nvGrpSpPr>
            <p:grpSpPr>
              <a:xfrm>
                <a:off x="6743564" y="1690731"/>
                <a:ext cx="214402" cy="202710"/>
                <a:chOff x="6743564" y="1690731"/>
                <a:chExt cx="214402" cy="202710"/>
              </a:xfrm>
            </p:grpSpPr>
            <p:sp>
              <p:nvSpPr>
                <p:cNvPr id="10053" name="Google Shape;10053;p76"/>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6"/>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76"/>
              <p:cNvGrpSpPr/>
              <p:nvPr/>
            </p:nvGrpSpPr>
            <p:grpSpPr>
              <a:xfrm>
                <a:off x="6915505" y="1193063"/>
                <a:ext cx="284947" cy="589637"/>
                <a:chOff x="6915505" y="1193063"/>
                <a:chExt cx="284947" cy="589637"/>
              </a:xfrm>
            </p:grpSpPr>
            <p:sp>
              <p:nvSpPr>
                <p:cNvPr id="10056" name="Google Shape;10056;p7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57" name="Google Shape;10057;p76"/>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058" name="Google Shape;10058;p76"/>
            <p:cNvGrpSpPr/>
            <p:nvPr/>
          </p:nvGrpSpPr>
          <p:grpSpPr>
            <a:xfrm>
              <a:off x="6520337" y="1193063"/>
              <a:ext cx="341815" cy="801589"/>
              <a:chOff x="6520337" y="1193063"/>
              <a:chExt cx="341815" cy="801589"/>
            </a:xfrm>
          </p:grpSpPr>
          <p:grpSp>
            <p:nvGrpSpPr>
              <p:cNvPr id="10059" name="Google Shape;10059;p76"/>
              <p:cNvGrpSpPr/>
              <p:nvPr/>
            </p:nvGrpSpPr>
            <p:grpSpPr>
              <a:xfrm>
                <a:off x="6520337" y="1589527"/>
                <a:ext cx="213950" cy="405125"/>
                <a:chOff x="6520337" y="1589527"/>
                <a:chExt cx="213950" cy="405125"/>
              </a:xfrm>
            </p:grpSpPr>
            <p:sp>
              <p:nvSpPr>
                <p:cNvPr id="10060" name="Google Shape;10060;p7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6"/>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76"/>
              <p:cNvGrpSpPr/>
              <p:nvPr/>
            </p:nvGrpSpPr>
            <p:grpSpPr>
              <a:xfrm>
                <a:off x="6577204" y="1193063"/>
                <a:ext cx="284947" cy="453562"/>
                <a:chOff x="6577204" y="1193063"/>
                <a:chExt cx="284947" cy="453562"/>
              </a:xfrm>
            </p:grpSpPr>
            <p:sp>
              <p:nvSpPr>
                <p:cNvPr id="10063" name="Google Shape;10063;p7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64" name="Google Shape;10064;p76"/>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065" name="Google Shape;10065;p76"/>
            <p:cNvGrpSpPr/>
            <p:nvPr/>
          </p:nvGrpSpPr>
          <p:grpSpPr>
            <a:xfrm>
              <a:off x="6238903" y="1193063"/>
              <a:ext cx="300475" cy="901782"/>
              <a:chOff x="6238903" y="1193063"/>
              <a:chExt cx="300475" cy="901782"/>
            </a:xfrm>
          </p:grpSpPr>
          <p:grpSp>
            <p:nvGrpSpPr>
              <p:cNvPr id="10066" name="Google Shape;10066;p76"/>
              <p:cNvGrpSpPr/>
              <p:nvPr/>
            </p:nvGrpSpPr>
            <p:grpSpPr>
              <a:xfrm>
                <a:off x="6290865" y="1489315"/>
                <a:ext cx="248514" cy="605530"/>
                <a:chOff x="6290865" y="1489315"/>
                <a:chExt cx="248514" cy="605530"/>
              </a:xfrm>
            </p:grpSpPr>
            <p:sp>
              <p:nvSpPr>
                <p:cNvPr id="10067" name="Google Shape;10067;p7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6"/>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76"/>
              <p:cNvGrpSpPr/>
              <p:nvPr/>
            </p:nvGrpSpPr>
            <p:grpSpPr>
              <a:xfrm>
                <a:off x="6238903" y="1193063"/>
                <a:ext cx="284947" cy="327512"/>
                <a:chOff x="6238903" y="1193063"/>
                <a:chExt cx="284947" cy="327512"/>
              </a:xfrm>
            </p:grpSpPr>
            <p:sp>
              <p:nvSpPr>
                <p:cNvPr id="10070" name="Google Shape;10070;p7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71" name="Google Shape;10071;p76"/>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072" name="Google Shape;10072;p76"/>
            <p:cNvGrpSpPr/>
            <p:nvPr/>
          </p:nvGrpSpPr>
          <p:grpSpPr>
            <a:xfrm>
              <a:off x="5900602" y="1193063"/>
              <a:ext cx="444345" cy="1023338"/>
              <a:chOff x="5900602" y="1193063"/>
              <a:chExt cx="444345" cy="1023338"/>
            </a:xfrm>
          </p:grpSpPr>
          <p:grpSp>
            <p:nvGrpSpPr>
              <p:cNvPr id="10073" name="Google Shape;10073;p76"/>
              <p:cNvGrpSpPr/>
              <p:nvPr/>
            </p:nvGrpSpPr>
            <p:grpSpPr>
              <a:xfrm>
                <a:off x="6046501" y="1367785"/>
                <a:ext cx="298446" cy="848616"/>
                <a:chOff x="6046501" y="1367785"/>
                <a:chExt cx="298446" cy="848616"/>
              </a:xfrm>
            </p:grpSpPr>
            <p:sp>
              <p:nvSpPr>
                <p:cNvPr id="10074" name="Google Shape;10074;p7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6"/>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76"/>
              <p:cNvGrpSpPr/>
              <p:nvPr/>
            </p:nvGrpSpPr>
            <p:grpSpPr>
              <a:xfrm>
                <a:off x="5900602" y="1193063"/>
                <a:ext cx="284947" cy="182312"/>
                <a:chOff x="5900602" y="1193063"/>
                <a:chExt cx="284947" cy="182312"/>
              </a:xfrm>
            </p:grpSpPr>
            <p:sp>
              <p:nvSpPr>
                <p:cNvPr id="10077" name="Google Shape;10077;p7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78" name="Google Shape;10078;p7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079" name="Google Shape;10079;p76"/>
          <p:cNvGrpSpPr/>
          <p:nvPr/>
        </p:nvGrpSpPr>
        <p:grpSpPr>
          <a:xfrm>
            <a:off x="5891494" y="1026946"/>
            <a:ext cx="1839606" cy="1586090"/>
            <a:chOff x="7287122" y="1165658"/>
            <a:chExt cx="1219413" cy="1051365"/>
          </a:xfrm>
        </p:grpSpPr>
        <p:grpSp>
          <p:nvGrpSpPr>
            <p:cNvPr id="10080" name="Google Shape;10080;p76"/>
            <p:cNvGrpSpPr/>
            <p:nvPr/>
          </p:nvGrpSpPr>
          <p:grpSpPr>
            <a:xfrm>
              <a:off x="7287122" y="1969723"/>
              <a:ext cx="1219413" cy="247300"/>
              <a:chOff x="7287122" y="1969723"/>
              <a:chExt cx="1219413" cy="247300"/>
            </a:xfrm>
          </p:grpSpPr>
          <p:sp>
            <p:nvSpPr>
              <p:cNvPr id="10081" name="Google Shape;10081;p7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2" name="Google Shape;10082;p76"/>
              <p:cNvGrpSpPr/>
              <p:nvPr/>
            </p:nvGrpSpPr>
            <p:grpSpPr>
              <a:xfrm>
                <a:off x="7287122" y="2063892"/>
                <a:ext cx="1151753" cy="73428"/>
                <a:chOff x="7287122" y="2063892"/>
                <a:chExt cx="1151753" cy="73428"/>
              </a:xfrm>
            </p:grpSpPr>
            <p:sp>
              <p:nvSpPr>
                <p:cNvPr id="10083" name="Google Shape;10083;p7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84" name="Google Shape;10084;p7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085" name="Google Shape;10085;p76"/>
            <p:cNvGrpSpPr/>
            <p:nvPr/>
          </p:nvGrpSpPr>
          <p:grpSpPr>
            <a:xfrm>
              <a:off x="7287122" y="1712201"/>
              <a:ext cx="1219403" cy="246767"/>
              <a:chOff x="7287122" y="1712201"/>
              <a:chExt cx="1219403" cy="246767"/>
            </a:xfrm>
          </p:grpSpPr>
          <p:sp>
            <p:nvSpPr>
              <p:cNvPr id="10086" name="Google Shape;10086;p7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7" name="Google Shape;10087;p76"/>
              <p:cNvGrpSpPr/>
              <p:nvPr/>
            </p:nvGrpSpPr>
            <p:grpSpPr>
              <a:xfrm>
                <a:off x="7287122" y="1842861"/>
                <a:ext cx="1005303" cy="73419"/>
                <a:chOff x="7287122" y="1842861"/>
                <a:chExt cx="1005303" cy="73419"/>
              </a:xfrm>
            </p:grpSpPr>
            <p:sp>
              <p:nvSpPr>
                <p:cNvPr id="10088" name="Google Shape;10088;p7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89" name="Google Shape;10089;p7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090" name="Google Shape;10090;p76"/>
            <p:cNvGrpSpPr/>
            <p:nvPr/>
          </p:nvGrpSpPr>
          <p:grpSpPr>
            <a:xfrm>
              <a:off x="7287122" y="1447520"/>
              <a:ext cx="1219403" cy="286667"/>
              <a:chOff x="7287122" y="1447520"/>
              <a:chExt cx="1219403" cy="286667"/>
            </a:xfrm>
          </p:grpSpPr>
          <p:sp>
            <p:nvSpPr>
              <p:cNvPr id="10091" name="Google Shape;10091;p7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2" name="Google Shape;10092;p76"/>
              <p:cNvGrpSpPr/>
              <p:nvPr/>
            </p:nvGrpSpPr>
            <p:grpSpPr>
              <a:xfrm>
                <a:off x="7287122" y="1581977"/>
                <a:ext cx="852803" cy="73428"/>
                <a:chOff x="7287122" y="1581977"/>
                <a:chExt cx="852803" cy="73428"/>
              </a:xfrm>
            </p:grpSpPr>
            <p:sp>
              <p:nvSpPr>
                <p:cNvPr id="10093" name="Google Shape;10093;p7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94" name="Google Shape;10094;p7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095" name="Google Shape;10095;p76"/>
            <p:cNvGrpSpPr/>
            <p:nvPr/>
          </p:nvGrpSpPr>
          <p:grpSpPr>
            <a:xfrm>
              <a:off x="7287122" y="1165658"/>
              <a:ext cx="1219403" cy="344253"/>
              <a:chOff x="7287122" y="1165658"/>
              <a:chExt cx="1219403" cy="344253"/>
            </a:xfrm>
          </p:grpSpPr>
          <p:sp>
            <p:nvSpPr>
              <p:cNvPr id="10096" name="Google Shape;10096;p7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7" name="Google Shape;10097;p76"/>
              <p:cNvGrpSpPr/>
              <p:nvPr/>
            </p:nvGrpSpPr>
            <p:grpSpPr>
              <a:xfrm>
                <a:off x="7287122" y="1341025"/>
                <a:ext cx="695703" cy="73419"/>
                <a:chOff x="7287122" y="1341025"/>
                <a:chExt cx="695703" cy="73419"/>
              </a:xfrm>
            </p:grpSpPr>
            <p:sp>
              <p:nvSpPr>
                <p:cNvPr id="10098" name="Google Shape;10098;p7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99" name="Google Shape;10099;p7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03" name="Shape 10103"/>
        <p:cNvGrpSpPr/>
        <p:nvPr/>
      </p:nvGrpSpPr>
      <p:grpSpPr>
        <a:xfrm>
          <a:off x="0" y="0"/>
          <a:ext cx="0" cy="0"/>
          <a:chOff x="0" y="0"/>
          <a:chExt cx="0" cy="0"/>
        </a:xfrm>
      </p:grpSpPr>
      <p:sp>
        <p:nvSpPr>
          <p:cNvPr id="10104" name="Google Shape;10104;p77"/>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...and our sets of editable icons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solidFill>
                <a:schemeClr val="lt1"/>
              </a:solidFill>
              <a:latin typeface="Arial"/>
              <a:ea typeface="Arial"/>
              <a:cs typeface="Arial"/>
              <a:sym typeface="Arial"/>
            </a:endParaRPr>
          </a:p>
        </p:txBody>
      </p:sp>
      <p:sp>
        <p:nvSpPr>
          <p:cNvPr id="10105" name="Google Shape;10105;p77"/>
          <p:cNvSpPr txBox="1"/>
          <p:nvPr/>
        </p:nvSpPr>
        <p:spPr>
          <a:xfrm>
            <a:off x="1048350" y="2026575"/>
            <a:ext cx="7047300" cy="643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1100">
                <a:solidFill>
                  <a:schemeClr val="lt1"/>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chemeClr val="lt1"/>
                </a:solidFill>
              </a:rPr>
              <a:t>these icons without losing quality.</a:t>
            </a:r>
            <a:endParaRPr sz="1100">
              <a:solidFill>
                <a:schemeClr val="lt1"/>
              </a:solidFill>
            </a:endParaRPr>
          </a:p>
          <a:p>
            <a:pPr indent="0" lvl="0" marL="0" rtl="0" algn="ctr">
              <a:lnSpc>
                <a:spcPct val="115000"/>
              </a:lnSpc>
              <a:spcBef>
                <a:spcPts val="0"/>
              </a:spcBef>
              <a:spcAft>
                <a:spcPts val="0"/>
              </a:spcAft>
              <a:buClr>
                <a:schemeClr val="dk1"/>
              </a:buClr>
              <a:buSzPts val="1100"/>
              <a:buFont typeface="Arial"/>
              <a:buNone/>
            </a:pPr>
            <a:r>
              <a:rPr lang="en" sz="1100">
                <a:solidFill>
                  <a:schemeClr val="lt1"/>
                </a:solidFill>
              </a:rPr>
              <a:t>You can </a:t>
            </a:r>
            <a:r>
              <a:rPr lang="en" sz="1100">
                <a:solidFill>
                  <a:srgbClr val="869FB2"/>
                </a:solidFill>
              </a:rPr>
              <a:t>change the stroke and fill color</a:t>
            </a:r>
            <a:r>
              <a:rPr lang="en" sz="1100">
                <a:solidFill>
                  <a:schemeClr val="lt1"/>
                </a:solidFill>
              </a:rPr>
              <a:t>; just select the icon and click on the</a:t>
            </a:r>
            <a:r>
              <a:rPr lang="en" sz="1100">
                <a:solidFill>
                  <a:srgbClr val="435D74"/>
                </a:solidFill>
              </a:rPr>
              <a:t> </a:t>
            </a:r>
            <a:r>
              <a:rPr lang="en" sz="1100">
                <a:solidFill>
                  <a:srgbClr val="869FB2"/>
                </a:solidFill>
              </a:rPr>
              <a:t>paint bucket/pen</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Clr>
                <a:schemeClr val="dk1"/>
              </a:buClr>
              <a:buSzPts val="1100"/>
              <a:buFont typeface="Arial"/>
              <a:buNone/>
            </a:pPr>
            <a:r>
              <a:rPr lang="en" sz="1100">
                <a:solidFill>
                  <a:schemeClr val="lt1"/>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300">
              <a:solidFill>
                <a:srgbClr val="FFFFFF"/>
              </a:solidFill>
            </a:endParaRPr>
          </a:p>
        </p:txBody>
      </p:sp>
      <p:grpSp>
        <p:nvGrpSpPr>
          <p:cNvPr id="10106" name="Google Shape;10106;p77"/>
          <p:cNvGrpSpPr/>
          <p:nvPr/>
        </p:nvGrpSpPr>
        <p:grpSpPr>
          <a:xfrm>
            <a:off x="2162808" y="3356217"/>
            <a:ext cx="433218" cy="380761"/>
            <a:chOff x="892750" y="267400"/>
            <a:chExt cx="483125" cy="424625"/>
          </a:xfrm>
        </p:grpSpPr>
        <p:sp>
          <p:nvSpPr>
            <p:cNvPr id="10107" name="Google Shape;10107;p77"/>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8" name="Google Shape;10108;p77"/>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9" name="Google Shape;10109;p77"/>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10" name="Google Shape;10110;p77"/>
          <p:cNvGrpSpPr/>
          <p:nvPr/>
        </p:nvGrpSpPr>
        <p:grpSpPr>
          <a:xfrm>
            <a:off x="2721172" y="3329966"/>
            <a:ext cx="380784" cy="433263"/>
            <a:chOff x="1516475" y="238075"/>
            <a:chExt cx="424650" cy="483175"/>
          </a:xfrm>
        </p:grpSpPr>
        <p:sp>
          <p:nvSpPr>
            <p:cNvPr id="10111" name="Google Shape;10111;p77"/>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2" name="Google Shape;10112;p77"/>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13" name="Google Shape;10113;p77"/>
          <p:cNvGrpSpPr/>
          <p:nvPr/>
        </p:nvGrpSpPr>
        <p:grpSpPr>
          <a:xfrm>
            <a:off x="3221789" y="3432358"/>
            <a:ext cx="434899" cy="228479"/>
            <a:chOff x="2080675" y="352325"/>
            <a:chExt cx="485000" cy="254800"/>
          </a:xfrm>
        </p:grpSpPr>
        <p:sp>
          <p:nvSpPr>
            <p:cNvPr id="10114" name="Google Shape;10114;p77"/>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5" name="Google Shape;10115;p77"/>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16" name="Google Shape;10116;p77"/>
          <p:cNvGrpSpPr/>
          <p:nvPr/>
        </p:nvGrpSpPr>
        <p:grpSpPr>
          <a:xfrm>
            <a:off x="3793838" y="3329988"/>
            <a:ext cx="380784" cy="433218"/>
            <a:chOff x="2705375" y="238125"/>
            <a:chExt cx="424650" cy="483125"/>
          </a:xfrm>
        </p:grpSpPr>
        <p:sp>
          <p:nvSpPr>
            <p:cNvPr id="10117" name="Google Shape;10117;p77"/>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8" name="Google Shape;10118;p77"/>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9" name="Google Shape;10119;p77"/>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0" name="Google Shape;10120;p77"/>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21" name="Google Shape;10121;p77"/>
          <p:cNvGrpSpPr/>
          <p:nvPr/>
        </p:nvGrpSpPr>
        <p:grpSpPr>
          <a:xfrm>
            <a:off x="4323810" y="3330392"/>
            <a:ext cx="383541" cy="432411"/>
            <a:chOff x="3299850" y="238575"/>
            <a:chExt cx="427725" cy="482225"/>
          </a:xfrm>
        </p:grpSpPr>
        <p:sp>
          <p:nvSpPr>
            <p:cNvPr id="10122" name="Google Shape;10122;p77"/>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3" name="Google Shape;10123;p77"/>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4" name="Google Shape;10124;p77"/>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5" name="Google Shape;10125;p77"/>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6" name="Google Shape;10126;p77"/>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27" name="Google Shape;10127;p77"/>
          <p:cNvGrpSpPr/>
          <p:nvPr/>
        </p:nvGrpSpPr>
        <p:grpSpPr>
          <a:xfrm>
            <a:off x="4816570" y="3329988"/>
            <a:ext cx="448866" cy="433218"/>
            <a:chOff x="3857225" y="238125"/>
            <a:chExt cx="500575" cy="483125"/>
          </a:xfrm>
        </p:grpSpPr>
        <p:sp>
          <p:nvSpPr>
            <p:cNvPr id="10128" name="Google Shape;10128;p77"/>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9" name="Google Shape;10129;p77"/>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0" name="Google Shape;10130;p77"/>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1" name="Google Shape;10131;p77"/>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2" name="Google Shape;10132;p77"/>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3" name="Google Shape;10133;p77"/>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4" name="Google Shape;10134;p77"/>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35" name="Google Shape;10135;p77"/>
          <p:cNvSpPr/>
          <p:nvPr/>
        </p:nvSpPr>
        <p:spPr>
          <a:xfrm>
            <a:off x="5348446" y="3329995"/>
            <a:ext cx="448866" cy="433151"/>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36" name="Google Shape;10136;p77"/>
          <p:cNvGrpSpPr/>
          <p:nvPr/>
        </p:nvGrpSpPr>
        <p:grpSpPr>
          <a:xfrm>
            <a:off x="5894975" y="3330022"/>
            <a:ext cx="433241" cy="433151"/>
            <a:chOff x="5053900" y="238200"/>
            <a:chExt cx="483150" cy="483050"/>
          </a:xfrm>
        </p:grpSpPr>
        <p:sp>
          <p:nvSpPr>
            <p:cNvPr id="10137" name="Google Shape;10137;p77"/>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8" name="Google Shape;10138;p77"/>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9" name="Google Shape;10139;p77"/>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0" name="Google Shape;10140;p77"/>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41" name="Google Shape;10141;p77"/>
          <p:cNvGrpSpPr/>
          <p:nvPr/>
        </p:nvGrpSpPr>
        <p:grpSpPr>
          <a:xfrm>
            <a:off x="6422156" y="3329988"/>
            <a:ext cx="433218" cy="433218"/>
            <a:chOff x="5648375" y="238125"/>
            <a:chExt cx="483125" cy="483125"/>
          </a:xfrm>
        </p:grpSpPr>
        <p:sp>
          <p:nvSpPr>
            <p:cNvPr id="10142" name="Google Shape;10142;p77"/>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3" name="Google Shape;10143;p77"/>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4" name="Google Shape;10144;p77"/>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5" name="Google Shape;10145;p77"/>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6" name="Google Shape;10146;p77"/>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7" name="Google Shape;10147;p77"/>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8" name="Google Shape;10148;p77"/>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9" name="Google Shape;10149;p77"/>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0" name="Google Shape;10150;p77"/>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1" name="Google Shape;10151;p77"/>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52" name="Google Shape;10152;p77"/>
          <p:cNvGrpSpPr/>
          <p:nvPr/>
        </p:nvGrpSpPr>
        <p:grpSpPr>
          <a:xfrm>
            <a:off x="2160645" y="3890630"/>
            <a:ext cx="437545" cy="380716"/>
            <a:chOff x="889275" y="861850"/>
            <a:chExt cx="487950" cy="424575"/>
          </a:xfrm>
        </p:grpSpPr>
        <p:sp>
          <p:nvSpPr>
            <p:cNvPr id="10153" name="Google Shape;10153;p77"/>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4" name="Google Shape;10154;p77"/>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5" name="Google Shape;10155;p77"/>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6" name="Google Shape;10156;p77"/>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57" name="Google Shape;10157;p77"/>
          <p:cNvSpPr/>
          <p:nvPr/>
        </p:nvSpPr>
        <p:spPr>
          <a:xfrm>
            <a:off x="2718486" y="3864262"/>
            <a:ext cx="385850" cy="433263"/>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8" name="Google Shape;10158;p77"/>
          <p:cNvSpPr/>
          <p:nvPr/>
        </p:nvSpPr>
        <p:spPr>
          <a:xfrm>
            <a:off x="3221568" y="3864262"/>
            <a:ext cx="434922" cy="433263"/>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59" name="Google Shape;10159;p77"/>
          <p:cNvGrpSpPr/>
          <p:nvPr/>
        </p:nvGrpSpPr>
        <p:grpSpPr>
          <a:xfrm>
            <a:off x="3767621" y="3864379"/>
            <a:ext cx="433218" cy="433218"/>
            <a:chOff x="2676100" y="832575"/>
            <a:chExt cx="483125" cy="483125"/>
          </a:xfrm>
        </p:grpSpPr>
        <p:sp>
          <p:nvSpPr>
            <p:cNvPr id="10160" name="Google Shape;10160;p77"/>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1" name="Google Shape;10161;p77"/>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2" name="Google Shape;10162;p77"/>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63" name="Google Shape;10163;p77"/>
          <p:cNvGrpSpPr/>
          <p:nvPr/>
        </p:nvGrpSpPr>
        <p:grpSpPr>
          <a:xfrm>
            <a:off x="4291687" y="3864379"/>
            <a:ext cx="447790" cy="433218"/>
            <a:chOff x="3270550" y="832575"/>
            <a:chExt cx="499375" cy="483125"/>
          </a:xfrm>
        </p:grpSpPr>
        <p:sp>
          <p:nvSpPr>
            <p:cNvPr id="10164" name="Google Shape;10164;p77"/>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5" name="Google Shape;10165;p77"/>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6" name="Google Shape;10166;p77"/>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67" name="Google Shape;10167;p77"/>
          <p:cNvGrpSpPr/>
          <p:nvPr/>
        </p:nvGrpSpPr>
        <p:grpSpPr>
          <a:xfrm>
            <a:off x="4824383" y="3877920"/>
            <a:ext cx="433241" cy="406138"/>
            <a:chOff x="3865000" y="847675"/>
            <a:chExt cx="483150" cy="452925"/>
          </a:xfrm>
        </p:grpSpPr>
        <p:sp>
          <p:nvSpPr>
            <p:cNvPr id="10168" name="Google Shape;10168;p77"/>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9" name="Google Shape;10169;p77"/>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0" name="Google Shape;10170;p77"/>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1" name="Google Shape;10171;p77"/>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72" name="Google Shape;10172;p77"/>
          <p:cNvGrpSpPr/>
          <p:nvPr/>
        </p:nvGrpSpPr>
        <p:grpSpPr>
          <a:xfrm>
            <a:off x="5353772" y="3890552"/>
            <a:ext cx="439114" cy="380873"/>
            <a:chOff x="4452900" y="861750"/>
            <a:chExt cx="489700" cy="424750"/>
          </a:xfrm>
        </p:grpSpPr>
        <p:sp>
          <p:nvSpPr>
            <p:cNvPr id="10173" name="Google Shape;10173;p77"/>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4" name="Google Shape;10174;p77"/>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5" name="Google Shape;10175;p77"/>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76" name="Google Shape;10176;p77"/>
          <p:cNvGrpSpPr/>
          <p:nvPr/>
        </p:nvGrpSpPr>
        <p:grpSpPr>
          <a:xfrm>
            <a:off x="5885134" y="3864391"/>
            <a:ext cx="452923" cy="433196"/>
            <a:chOff x="5049750" y="832600"/>
            <a:chExt cx="505100" cy="483100"/>
          </a:xfrm>
        </p:grpSpPr>
        <p:sp>
          <p:nvSpPr>
            <p:cNvPr id="10177" name="Google Shape;10177;p77"/>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8" name="Google Shape;10178;p77"/>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79" name="Google Shape;10179;p77"/>
          <p:cNvSpPr/>
          <p:nvPr/>
        </p:nvSpPr>
        <p:spPr>
          <a:xfrm>
            <a:off x="6420610" y="3895654"/>
            <a:ext cx="435169" cy="370472"/>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80" name="Google Shape;10180;p77"/>
          <p:cNvGrpSpPr/>
          <p:nvPr/>
        </p:nvGrpSpPr>
        <p:grpSpPr>
          <a:xfrm>
            <a:off x="2162775" y="4398055"/>
            <a:ext cx="433285" cy="433241"/>
            <a:chOff x="893650" y="1428000"/>
            <a:chExt cx="483200" cy="483150"/>
          </a:xfrm>
        </p:grpSpPr>
        <p:sp>
          <p:nvSpPr>
            <p:cNvPr id="10181" name="Google Shape;10181;p77"/>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82" name="Google Shape;10182;p77"/>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83" name="Google Shape;10183;p77"/>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84" name="Google Shape;10184;p77"/>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85" name="Google Shape;10185;p77"/>
          <p:cNvSpPr/>
          <p:nvPr/>
        </p:nvSpPr>
        <p:spPr>
          <a:xfrm>
            <a:off x="2694805" y="4474886"/>
            <a:ext cx="433218" cy="279232"/>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86" name="Google Shape;10186;p77"/>
          <p:cNvSpPr/>
          <p:nvPr/>
        </p:nvSpPr>
        <p:spPr>
          <a:xfrm>
            <a:off x="3213857" y="4397926"/>
            <a:ext cx="450345" cy="43317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87" name="Google Shape;10187;p77"/>
          <p:cNvGrpSpPr/>
          <p:nvPr/>
        </p:nvGrpSpPr>
        <p:grpSpPr>
          <a:xfrm>
            <a:off x="3759562" y="4424373"/>
            <a:ext cx="449336" cy="380604"/>
            <a:chOff x="2676100" y="1456375"/>
            <a:chExt cx="501100" cy="424450"/>
          </a:xfrm>
        </p:grpSpPr>
        <p:sp>
          <p:nvSpPr>
            <p:cNvPr id="10188" name="Google Shape;10188;p77"/>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89" name="Google Shape;10189;p77"/>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90" name="Google Shape;10190;p77"/>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91" name="Google Shape;10191;p77"/>
          <p:cNvGrpSpPr/>
          <p:nvPr/>
        </p:nvGrpSpPr>
        <p:grpSpPr>
          <a:xfrm>
            <a:off x="4298938" y="4398066"/>
            <a:ext cx="433285" cy="433218"/>
            <a:chOff x="3270475" y="1427025"/>
            <a:chExt cx="483200" cy="483125"/>
          </a:xfrm>
        </p:grpSpPr>
        <p:sp>
          <p:nvSpPr>
            <p:cNvPr id="10192" name="Google Shape;10192;p77"/>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93" name="Google Shape;10193;p77"/>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94" name="Google Shape;10194;p77"/>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95" name="Google Shape;10195;p77"/>
          <p:cNvGrpSpPr/>
          <p:nvPr/>
        </p:nvGrpSpPr>
        <p:grpSpPr>
          <a:xfrm>
            <a:off x="4822253" y="4398032"/>
            <a:ext cx="437500" cy="433285"/>
            <a:chOff x="3860250" y="1427025"/>
            <a:chExt cx="487900" cy="483200"/>
          </a:xfrm>
        </p:grpSpPr>
        <p:sp>
          <p:nvSpPr>
            <p:cNvPr id="10196" name="Google Shape;10196;p77"/>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97" name="Google Shape;10197;p77"/>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98" name="Google Shape;10198;p77"/>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99" name="Google Shape;10199;p77"/>
          <p:cNvSpPr/>
          <p:nvPr/>
        </p:nvSpPr>
        <p:spPr>
          <a:xfrm>
            <a:off x="5356224" y="4397903"/>
            <a:ext cx="433308" cy="43321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00" name="Google Shape;10200;p77"/>
          <p:cNvSpPr/>
          <p:nvPr/>
        </p:nvSpPr>
        <p:spPr>
          <a:xfrm>
            <a:off x="5892334" y="4397892"/>
            <a:ext cx="437500" cy="433241"/>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201" name="Google Shape;10201;p77"/>
          <p:cNvGrpSpPr/>
          <p:nvPr/>
        </p:nvGrpSpPr>
        <p:grpSpPr>
          <a:xfrm>
            <a:off x="6422123" y="4398066"/>
            <a:ext cx="433285" cy="433218"/>
            <a:chOff x="5648375" y="1427025"/>
            <a:chExt cx="483200" cy="483125"/>
          </a:xfrm>
        </p:grpSpPr>
        <p:sp>
          <p:nvSpPr>
            <p:cNvPr id="10202" name="Google Shape;10202;p77"/>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03" name="Google Shape;10203;p77"/>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204" name="Google Shape;10204;p77"/>
          <p:cNvSpPr/>
          <p:nvPr/>
        </p:nvSpPr>
        <p:spPr>
          <a:xfrm>
            <a:off x="2187789" y="4932364"/>
            <a:ext cx="383070" cy="431380"/>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205" name="Google Shape;10205;p77"/>
          <p:cNvGrpSpPr/>
          <p:nvPr/>
        </p:nvGrpSpPr>
        <p:grpSpPr>
          <a:xfrm>
            <a:off x="2694955" y="4931664"/>
            <a:ext cx="433218" cy="433241"/>
            <a:chOff x="1487200" y="2021475"/>
            <a:chExt cx="483125" cy="483150"/>
          </a:xfrm>
        </p:grpSpPr>
        <p:sp>
          <p:nvSpPr>
            <p:cNvPr id="10206" name="Google Shape;10206;p77"/>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07" name="Google Shape;10207;p77"/>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08" name="Google Shape;10208;p77"/>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09" name="Google Shape;10209;p77"/>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10" name="Google Shape;10210;p77"/>
          <p:cNvGrpSpPr/>
          <p:nvPr/>
        </p:nvGrpSpPr>
        <p:grpSpPr>
          <a:xfrm>
            <a:off x="3222630" y="4957904"/>
            <a:ext cx="433218" cy="380761"/>
            <a:chOff x="2081650" y="2050750"/>
            <a:chExt cx="483125" cy="424625"/>
          </a:xfrm>
        </p:grpSpPr>
        <p:sp>
          <p:nvSpPr>
            <p:cNvPr id="10211" name="Google Shape;10211;p77"/>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12" name="Google Shape;10212;p77"/>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13" name="Google Shape;10213;p77"/>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14" name="Google Shape;10214;p77"/>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15" name="Google Shape;10215;p77"/>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16" name="Google Shape;10216;p77"/>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17" name="Google Shape;10217;p77"/>
          <p:cNvGrpSpPr/>
          <p:nvPr/>
        </p:nvGrpSpPr>
        <p:grpSpPr>
          <a:xfrm>
            <a:off x="3767621" y="4987607"/>
            <a:ext cx="433218" cy="321355"/>
            <a:chOff x="2676100" y="2083800"/>
            <a:chExt cx="483125" cy="358375"/>
          </a:xfrm>
        </p:grpSpPr>
        <p:sp>
          <p:nvSpPr>
            <p:cNvPr id="10218" name="Google Shape;10218;p77"/>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19" name="Google Shape;10219;p77"/>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20" name="Google Shape;10220;p77"/>
          <p:cNvGrpSpPr/>
          <p:nvPr/>
        </p:nvGrpSpPr>
        <p:grpSpPr>
          <a:xfrm>
            <a:off x="4309530" y="4944364"/>
            <a:ext cx="412101" cy="407842"/>
            <a:chOff x="3282325" y="2035675"/>
            <a:chExt cx="459575" cy="454825"/>
          </a:xfrm>
        </p:grpSpPr>
        <p:sp>
          <p:nvSpPr>
            <p:cNvPr id="10221" name="Google Shape;10221;p77"/>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22" name="Google Shape;10222;p77"/>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23" name="Google Shape;10223;p77"/>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24" name="Google Shape;10224;p77"/>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225" name="Google Shape;10225;p77"/>
          <p:cNvSpPr/>
          <p:nvPr/>
        </p:nvSpPr>
        <p:spPr>
          <a:xfrm>
            <a:off x="4830200" y="4946395"/>
            <a:ext cx="420821" cy="403313"/>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26" name="Google Shape;10226;p77"/>
          <p:cNvSpPr/>
          <p:nvPr/>
        </p:nvSpPr>
        <p:spPr>
          <a:xfrm>
            <a:off x="5381676" y="4931433"/>
            <a:ext cx="382398" cy="433241"/>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227" name="Google Shape;10227;p77"/>
          <p:cNvGrpSpPr/>
          <p:nvPr/>
        </p:nvGrpSpPr>
        <p:grpSpPr>
          <a:xfrm>
            <a:off x="5894706" y="4931675"/>
            <a:ext cx="433779" cy="433218"/>
            <a:chOff x="5053900" y="2021500"/>
            <a:chExt cx="483750" cy="483125"/>
          </a:xfrm>
        </p:grpSpPr>
        <p:sp>
          <p:nvSpPr>
            <p:cNvPr id="10228" name="Google Shape;10228;p77"/>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29" name="Google Shape;10229;p77"/>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30" name="Google Shape;10230;p77"/>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31" name="Google Shape;10231;p77"/>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32" name="Google Shape;10232;p77"/>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33" name="Google Shape;10233;p77"/>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34" name="Google Shape;10234;p77"/>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35" name="Google Shape;10235;p77"/>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236" name="Google Shape;10236;p77"/>
          <p:cNvSpPr/>
          <p:nvPr/>
        </p:nvSpPr>
        <p:spPr>
          <a:xfrm>
            <a:off x="6497784" y="4931557"/>
            <a:ext cx="280802" cy="432994"/>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237" name="Google Shape;10237;p77"/>
          <p:cNvGrpSpPr/>
          <p:nvPr/>
        </p:nvGrpSpPr>
        <p:grpSpPr>
          <a:xfrm>
            <a:off x="4602018" y="5475814"/>
            <a:ext cx="392587" cy="392587"/>
            <a:chOff x="892750" y="4993750"/>
            <a:chExt cx="483125" cy="483125"/>
          </a:xfrm>
        </p:grpSpPr>
        <p:sp>
          <p:nvSpPr>
            <p:cNvPr id="10238" name="Google Shape;10238;p77"/>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39" name="Google Shape;10239;p77"/>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40" name="Google Shape;10240;p77"/>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41" name="Google Shape;10241;p77"/>
          <p:cNvGrpSpPr/>
          <p:nvPr/>
        </p:nvGrpSpPr>
        <p:grpSpPr>
          <a:xfrm>
            <a:off x="5127544" y="5475814"/>
            <a:ext cx="392587" cy="392587"/>
            <a:chOff x="1487200" y="4993750"/>
            <a:chExt cx="483125" cy="483125"/>
          </a:xfrm>
        </p:grpSpPr>
        <p:sp>
          <p:nvSpPr>
            <p:cNvPr id="10242" name="Google Shape;10242;p7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43" name="Google Shape;10243;p7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44" name="Google Shape;10244;p77"/>
          <p:cNvGrpSpPr/>
          <p:nvPr/>
        </p:nvGrpSpPr>
        <p:grpSpPr>
          <a:xfrm>
            <a:off x="5653069" y="5475814"/>
            <a:ext cx="392587" cy="392587"/>
            <a:chOff x="2081650" y="4993750"/>
            <a:chExt cx="483125" cy="483125"/>
          </a:xfrm>
        </p:grpSpPr>
        <p:sp>
          <p:nvSpPr>
            <p:cNvPr id="10245" name="Google Shape;10245;p7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46" name="Google Shape;10246;p7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47" name="Google Shape;10247;p77"/>
          <p:cNvGrpSpPr/>
          <p:nvPr/>
        </p:nvGrpSpPr>
        <p:grpSpPr>
          <a:xfrm>
            <a:off x="2572799" y="5485060"/>
            <a:ext cx="374422" cy="374422"/>
            <a:chOff x="2676100" y="4993750"/>
            <a:chExt cx="483125" cy="483125"/>
          </a:xfrm>
        </p:grpSpPr>
        <p:sp>
          <p:nvSpPr>
            <p:cNvPr id="10248" name="Google Shape;10248;p77"/>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49" name="Google Shape;10249;p77"/>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50" name="Google Shape;10250;p77"/>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51" name="Google Shape;10251;p77"/>
          <p:cNvGrpSpPr/>
          <p:nvPr/>
        </p:nvGrpSpPr>
        <p:grpSpPr>
          <a:xfrm>
            <a:off x="6178614" y="5475814"/>
            <a:ext cx="392587" cy="392587"/>
            <a:chOff x="3270550" y="4993750"/>
            <a:chExt cx="483125" cy="483125"/>
          </a:xfrm>
        </p:grpSpPr>
        <p:sp>
          <p:nvSpPr>
            <p:cNvPr id="10252" name="Google Shape;10252;p77"/>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53" name="Google Shape;10253;p77"/>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54" name="Google Shape;10254;p77"/>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255" name="Google Shape;10255;p77"/>
          <p:cNvSpPr/>
          <p:nvPr/>
        </p:nvSpPr>
        <p:spPr>
          <a:xfrm>
            <a:off x="3079955" y="5484671"/>
            <a:ext cx="374441" cy="374538"/>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256" name="Google Shape;10256;p77"/>
          <p:cNvGrpSpPr/>
          <p:nvPr/>
        </p:nvGrpSpPr>
        <p:grpSpPr>
          <a:xfrm>
            <a:off x="3587583" y="5485002"/>
            <a:ext cx="374441" cy="374538"/>
            <a:chOff x="4459450" y="4993700"/>
            <a:chExt cx="483150" cy="483275"/>
          </a:xfrm>
        </p:grpSpPr>
        <p:sp>
          <p:nvSpPr>
            <p:cNvPr id="10257" name="Google Shape;10257;p77"/>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58" name="Google Shape;10258;p77"/>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59" name="Google Shape;10259;p77"/>
          <p:cNvGrpSpPr/>
          <p:nvPr/>
        </p:nvGrpSpPr>
        <p:grpSpPr>
          <a:xfrm>
            <a:off x="4094966" y="5485002"/>
            <a:ext cx="374441" cy="374538"/>
            <a:chOff x="5053900" y="4993700"/>
            <a:chExt cx="483150" cy="483275"/>
          </a:xfrm>
        </p:grpSpPr>
        <p:sp>
          <p:nvSpPr>
            <p:cNvPr id="10260" name="Google Shape;10260;p77"/>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61" name="Google Shape;10261;p77"/>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65" name="Shape 10265"/>
        <p:cNvGrpSpPr/>
        <p:nvPr/>
      </p:nvGrpSpPr>
      <p:grpSpPr>
        <a:xfrm>
          <a:off x="0" y="0"/>
          <a:ext cx="0" cy="0"/>
          <a:chOff x="0" y="0"/>
          <a:chExt cx="0" cy="0"/>
        </a:xfrm>
      </p:grpSpPr>
      <p:sp>
        <p:nvSpPr>
          <p:cNvPr id="10266" name="Google Shape;10266;p78"/>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Generic Icons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solidFill>
                <a:schemeClr val="lt1"/>
              </a:solidFill>
              <a:latin typeface="Arial"/>
              <a:ea typeface="Arial"/>
              <a:cs typeface="Arial"/>
              <a:sym typeface="Arial"/>
            </a:endParaRPr>
          </a:p>
        </p:txBody>
      </p:sp>
      <p:sp>
        <p:nvSpPr>
          <p:cNvPr id="10267" name="Google Shape;10267;p78"/>
          <p:cNvSpPr txBox="1"/>
          <p:nvPr/>
        </p:nvSpPr>
        <p:spPr>
          <a:xfrm>
            <a:off x="1048350" y="2026575"/>
            <a:ext cx="7047300" cy="643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rPr>
              <a:t>Use them as much as you want! The following slides contain even more icons, divided by theme. Find the ones that you prefer and start adding them to your slides!</a:t>
            </a:r>
            <a:endParaRPr sz="1300">
              <a:solidFill>
                <a:srgbClr val="FFFFFF"/>
              </a:solidFill>
            </a:endParaRPr>
          </a:p>
        </p:txBody>
      </p:sp>
      <p:grpSp>
        <p:nvGrpSpPr>
          <p:cNvPr id="10268" name="Google Shape;10268;p78"/>
          <p:cNvGrpSpPr/>
          <p:nvPr/>
        </p:nvGrpSpPr>
        <p:grpSpPr>
          <a:xfrm>
            <a:off x="2226870" y="3330023"/>
            <a:ext cx="429112" cy="429112"/>
            <a:chOff x="6242825" y="238125"/>
            <a:chExt cx="483125" cy="483125"/>
          </a:xfrm>
        </p:grpSpPr>
        <p:sp>
          <p:nvSpPr>
            <p:cNvPr id="10269" name="Google Shape;10269;p78"/>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70" name="Google Shape;10270;p78"/>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71" name="Google Shape;10271;p78"/>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72" name="Google Shape;10272;p78"/>
          <p:cNvGrpSpPr/>
          <p:nvPr/>
        </p:nvGrpSpPr>
        <p:grpSpPr>
          <a:xfrm>
            <a:off x="2252839" y="3859348"/>
            <a:ext cx="377174" cy="429112"/>
            <a:chOff x="6272100" y="832575"/>
            <a:chExt cx="424650" cy="483125"/>
          </a:xfrm>
        </p:grpSpPr>
        <p:sp>
          <p:nvSpPr>
            <p:cNvPr id="10273" name="Google Shape;10273;p78"/>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74" name="Google Shape;10274;p78"/>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75" name="Google Shape;10275;p78"/>
          <p:cNvGrpSpPr/>
          <p:nvPr/>
        </p:nvGrpSpPr>
        <p:grpSpPr>
          <a:xfrm>
            <a:off x="2224061" y="4387954"/>
            <a:ext cx="434729" cy="429156"/>
            <a:chOff x="6238300" y="1426975"/>
            <a:chExt cx="489450" cy="483175"/>
          </a:xfrm>
        </p:grpSpPr>
        <p:sp>
          <p:nvSpPr>
            <p:cNvPr id="10276" name="Google Shape;10276;p78"/>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77" name="Google Shape;10277;p78"/>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78" name="Google Shape;10278;p78"/>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79" name="Google Shape;10279;p78"/>
          <p:cNvGrpSpPr/>
          <p:nvPr/>
        </p:nvGrpSpPr>
        <p:grpSpPr>
          <a:xfrm>
            <a:off x="2219619" y="4920524"/>
            <a:ext cx="443611" cy="421118"/>
            <a:chOff x="6222125" y="2025975"/>
            <a:chExt cx="499450" cy="474125"/>
          </a:xfrm>
        </p:grpSpPr>
        <p:sp>
          <p:nvSpPr>
            <p:cNvPr id="10280" name="Google Shape;10280;p78"/>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81" name="Google Shape;10281;p78"/>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82" name="Google Shape;10282;p78"/>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83" name="Google Shape;10283;p78"/>
          <p:cNvGrpSpPr/>
          <p:nvPr/>
        </p:nvGrpSpPr>
        <p:grpSpPr>
          <a:xfrm>
            <a:off x="2796821" y="3427657"/>
            <a:ext cx="423227" cy="234574"/>
            <a:chOff x="896050" y="2725450"/>
            <a:chExt cx="476500" cy="264100"/>
          </a:xfrm>
        </p:grpSpPr>
        <p:sp>
          <p:nvSpPr>
            <p:cNvPr id="10284" name="Google Shape;10284;p78"/>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85" name="Google Shape;10285;p78"/>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86" name="Google Shape;10286;p78"/>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87" name="Google Shape;10287;p78"/>
          <p:cNvGrpSpPr/>
          <p:nvPr/>
        </p:nvGrpSpPr>
        <p:grpSpPr>
          <a:xfrm>
            <a:off x="3340186" y="3330377"/>
            <a:ext cx="429112" cy="429134"/>
            <a:chOff x="1487200" y="2615925"/>
            <a:chExt cx="483125" cy="483150"/>
          </a:xfrm>
        </p:grpSpPr>
        <p:sp>
          <p:nvSpPr>
            <p:cNvPr id="10288" name="Google Shape;10288;p78"/>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89" name="Google Shape;10289;p78"/>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90" name="Google Shape;10290;p78"/>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91" name="Google Shape;10291;p78"/>
          <p:cNvGrpSpPr/>
          <p:nvPr/>
        </p:nvGrpSpPr>
        <p:grpSpPr>
          <a:xfrm>
            <a:off x="3844709" y="3330377"/>
            <a:ext cx="446010" cy="429134"/>
            <a:chOff x="2077575" y="2615925"/>
            <a:chExt cx="502150" cy="483150"/>
          </a:xfrm>
        </p:grpSpPr>
        <p:sp>
          <p:nvSpPr>
            <p:cNvPr id="10292" name="Google Shape;10292;p78"/>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93" name="Google Shape;10293;p78"/>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94" name="Google Shape;10294;p78"/>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95" name="Google Shape;10295;p78"/>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96" name="Google Shape;10296;p78"/>
          <p:cNvGrpSpPr/>
          <p:nvPr/>
        </p:nvGrpSpPr>
        <p:grpSpPr>
          <a:xfrm>
            <a:off x="4379305" y="3350594"/>
            <a:ext cx="422006" cy="388699"/>
            <a:chOff x="2680100" y="2638725"/>
            <a:chExt cx="475125" cy="437625"/>
          </a:xfrm>
        </p:grpSpPr>
        <p:sp>
          <p:nvSpPr>
            <p:cNvPr id="10297" name="Google Shape;10297;p78"/>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98" name="Google Shape;10298;p78"/>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99" name="Google Shape;10299;p78"/>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00" name="Google Shape;10300;p78"/>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01" name="Google Shape;10301;p78"/>
          <p:cNvGrpSpPr/>
          <p:nvPr/>
        </p:nvGrpSpPr>
        <p:grpSpPr>
          <a:xfrm>
            <a:off x="4966694" y="3330377"/>
            <a:ext cx="301722" cy="429134"/>
            <a:chOff x="3342275" y="2615925"/>
            <a:chExt cx="339700" cy="483150"/>
          </a:xfrm>
        </p:grpSpPr>
        <p:sp>
          <p:nvSpPr>
            <p:cNvPr id="10302" name="Google Shape;10302;p78"/>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03" name="Google Shape;10303;p78"/>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304" name="Google Shape;10304;p78"/>
          <p:cNvSpPr/>
          <p:nvPr/>
        </p:nvSpPr>
        <p:spPr>
          <a:xfrm>
            <a:off x="5462764" y="3329975"/>
            <a:ext cx="352016" cy="429134"/>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05" name="Google Shape;10305;p78"/>
          <p:cNvSpPr/>
          <p:nvPr/>
        </p:nvSpPr>
        <p:spPr>
          <a:xfrm>
            <a:off x="5958565" y="3343384"/>
            <a:ext cx="429134" cy="402310"/>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06" name="Google Shape;10306;p78"/>
          <p:cNvSpPr/>
          <p:nvPr/>
        </p:nvSpPr>
        <p:spPr>
          <a:xfrm>
            <a:off x="6494506" y="3343384"/>
            <a:ext cx="429134" cy="402310"/>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307" name="Google Shape;10307;p78"/>
          <p:cNvGrpSpPr/>
          <p:nvPr/>
        </p:nvGrpSpPr>
        <p:grpSpPr>
          <a:xfrm>
            <a:off x="4575715" y="5435777"/>
            <a:ext cx="428246" cy="427979"/>
            <a:chOff x="5648900" y="2616600"/>
            <a:chExt cx="482150" cy="481850"/>
          </a:xfrm>
        </p:grpSpPr>
        <p:sp>
          <p:nvSpPr>
            <p:cNvPr id="10308" name="Google Shape;10308;p78"/>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09" name="Google Shape;10309;p78"/>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10" name="Google Shape;10310;p78"/>
          <p:cNvGrpSpPr/>
          <p:nvPr/>
        </p:nvGrpSpPr>
        <p:grpSpPr>
          <a:xfrm>
            <a:off x="2455358" y="5444171"/>
            <a:ext cx="410753" cy="410838"/>
            <a:chOff x="6242825" y="2615925"/>
            <a:chExt cx="483125" cy="483225"/>
          </a:xfrm>
        </p:grpSpPr>
        <p:sp>
          <p:nvSpPr>
            <p:cNvPr id="10311" name="Google Shape;10311;p78"/>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12" name="Google Shape;10312;p78"/>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13" name="Google Shape;10313;p78"/>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14" name="Google Shape;10314;p78"/>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15" name="Google Shape;10315;p78"/>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316" name="Google Shape;10316;p78"/>
          <p:cNvSpPr/>
          <p:nvPr/>
        </p:nvSpPr>
        <p:spPr>
          <a:xfrm>
            <a:off x="2790086" y="3871198"/>
            <a:ext cx="436439" cy="405152"/>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317" name="Google Shape;10317;p78"/>
          <p:cNvGrpSpPr/>
          <p:nvPr/>
        </p:nvGrpSpPr>
        <p:grpSpPr>
          <a:xfrm>
            <a:off x="3338976" y="3859703"/>
            <a:ext cx="431532" cy="429134"/>
            <a:chOff x="1487200" y="3210375"/>
            <a:chExt cx="485850" cy="483150"/>
          </a:xfrm>
        </p:grpSpPr>
        <p:sp>
          <p:nvSpPr>
            <p:cNvPr id="10318" name="Google Shape;10318;p78"/>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19" name="Google Shape;10319;p78"/>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20" name="Google Shape;10320;p78"/>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321" name="Google Shape;10321;p78"/>
          <p:cNvSpPr/>
          <p:nvPr/>
        </p:nvSpPr>
        <p:spPr>
          <a:xfrm>
            <a:off x="3852854" y="3900981"/>
            <a:ext cx="429112" cy="345576"/>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22" name="Google Shape;10322;p78"/>
          <p:cNvSpPr/>
          <p:nvPr/>
        </p:nvSpPr>
        <p:spPr>
          <a:xfrm>
            <a:off x="4375330" y="3944551"/>
            <a:ext cx="429178" cy="258422"/>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323" name="Google Shape;10323;p78"/>
          <p:cNvGrpSpPr/>
          <p:nvPr/>
        </p:nvGrpSpPr>
        <p:grpSpPr>
          <a:xfrm>
            <a:off x="4902389" y="3859691"/>
            <a:ext cx="430333" cy="429156"/>
            <a:chOff x="3269875" y="3210400"/>
            <a:chExt cx="484500" cy="483175"/>
          </a:xfrm>
        </p:grpSpPr>
        <p:sp>
          <p:nvSpPr>
            <p:cNvPr id="10324" name="Google Shape;10324;p78"/>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25" name="Google Shape;10325;p78"/>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26" name="Google Shape;10326;p78"/>
          <p:cNvGrpSpPr/>
          <p:nvPr/>
        </p:nvGrpSpPr>
        <p:grpSpPr>
          <a:xfrm>
            <a:off x="5531979" y="3859236"/>
            <a:ext cx="214722" cy="430066"/>
            <a:chOff x="3985700" y="3210375"/>
            <a:chExt cx="241750" cy="484200"/>
          </a:xfrm>
        </p:grpSpPr>
        <p:sp>
          <p:nvSpPr>
            <p:cNvPr id="10327" name="Google Shape;10327;p78"/>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28" name="Google Shape;10328;p78"/>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29" name="Google Shape;10329;p78"/>
          <p:cNvGrpSpPr/>
          <p:nvPr/>
        </p:nvGrpSpPr>
        <p:grpSpPr>
          <a:xfrm>
            <a:off x="5959957" y="3860513"/>
            <a:ext cx="427646" cy="427513"/>
            <a:chOff x="4460225" y="3211300"/>
            <a:chExt cx="481475" cy="481325"/>
          </a:xfrm>
        </p:grpSpPr>
        <p:sp>
          <p:nvSpPr>
            <p:cNvPr id="10330" name="Google Shape;10330;p78"/>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31" name="Google Shape;10331;p78"/>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332" name="Google Shape;10332;p78"/>
          <p:cNvSpPr/>
          <p:nvPr/>
        </p:nvSpPr>
        <p:spPr>
          <a:xfrm>
            <a:off x="6494506" y="3884208"/>
            <a:ext cx="429134" cy="379128"/>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333" name="Google Shape;10333;p78"/>
          <p:cNvGrpSpPr/>
          <p:nvPr/>
        </p:nvGrpSpPr>
        <p:grpSpPr>
          <a:xfrm>
            <a:off x="5135607" y="5472773"/>
            <a:ext cx="431465" cy="354037"/>
            <a:chOff x="5647000" y="3252650"/>
            <a:chExt cx="485775" cy="398600"/>
          </a:xfrm>
        </p:grpSpPr>
        <p:sp>
          <p:nvSpPr>
            <p:cNvPr id="10334" name="Google Shape;10334;p78"/>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35" name="Google Shape;10335;p78"/>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36" name="Google Shape;10336;p78"/>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37" name="Google Shape;10337;p78"/>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38" name="Google Shape;10338;p78"/>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39" name="Google Shape;10339;p78"/>
          <p:cNvGrpSpPr/>
          <p:nvPr/>
        </p:nvGrpSpPr>
        <p:grpSpPr>
          <a:xfrm>
            <a:off x="2997787" y="5480262"/>
            <a:ext cx="411901" cy="338635"/>
            <a:chOff x="6242450" y="3252800"/>
            <a:chExt cx="484475" cy="398300"/>
          </a:xfrm>
        </p:grpSpPr>
        <p:sp>
          <p:nvSpPr>
            <p:cNvPr id="10340" name="Google Shape;10340;p78"/>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41" name="Google Shape;10341;p78"/>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42" name="Google Shape;10342;p78"/>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43" name="Google Shape;10343;p78"/>
          <p:cNvGrpSpPr/>
          <p:nvPr/>
        </p:nvGrpSpPr>
        <p:grpSpPr>
          <a:xfrm>
            <a:off x="2819859" y="4388341"/>
            <a:ext cx="377152" cy="429112"/>
            <a:chOff x="922025" y="3804850"/>
            <a:chExt cx="424625" cy="483125"/>
          </a:xfrm>
        </p:grpSpPr>
        <p:sp>
          <p:nvSpPr>
            <p:cNvPr id="10344" name="Google Shape;10344;p78"/>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45" name="Google Shape;10345;p78"/>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346" name="Google Shape;10346;p78"/>
          <p:cNvSpPr/>
          <p:nvPr/>
        </p:nvSpPr>
        <p:spPr>
          <a:xfrm>
            <a:off x="3334841" y="4386969"/>
            <a:ext cx="439370" cy="43068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347" name="Google Shape;10347;p78"/>
          <p:cNvGrpSpPr/>
          <p:nvPr/>
        </p:nvGrpSpPr>
        <p:grpSpPr>
          <a:xfrm>
            <a:off x="3870322" y="4388341"/>
            <a:ext cx="394783" cy="429112"/>
            <a:chOff x="2100300" y="3804850"/>
            <a:chExt cx="444475" cy="483125"/>
          </a:xfrm>
        </p:grpSpPr>
        <p:sp>
          <p:nvSpPr>
            <p:cNvPr id="10348" name="Google Shape;10348;p78"/>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49" name="Google Shape;10349;p78"/>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50" name="Google Shape;10350;p78"/>
          <p:cNvGrpSpPr/>
          <p:nvPr/>
        </p:nvGrpSpPr>
        <p:grpSpPr>
          <a:xfrm>
            <a:off x="4404708" y="4388341"/>
            <a:ext cx="371201" cy="429112"/>
            <a:chOff x="2708700" y="3804850"/>
            <a:chExt cx="417925" cy="483125"/>
          </a:xfrm>
        </p:grpSpPr>
        <p:sp>
          <p:nvSpPr>
            <p:cNvPr id="10351" name="Google Shape;10351;p78"/>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52" name="Google Shape;10352;p78"/>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53" name="Google Shape;10353;p78"/>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54" name="Google Shape;10354;p78"/>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355" name="Google Shape;10355;p78"/>
          <p:cNvSpPr/>
          <p:nvPr/>
        </p:nvSpPr>
        <p:spPr>
          <a:xfrm>
            <a:off x="4902524" y="4438897"/>
            <a:ext cx="429112" cy="326813"/>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56" name="Google Shape;10356;p78"/>
          <p:cNvSpPr/>
          <p:nvPr/>
        </p:nvSpPr>
        <p:spPr>
          <a:xfrm>
            <a:off x="5440807" y="4387746"/>
            <a:ext cx="395937" cy="429134"/>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357" name="Google Shape;10357;p78"/>
          <p:cNvGrpSpPr/>
          <p:nvPr/>
        </p:nvGrpSpPr>
        <p:grpSpPr>
          <a:xfrm>
            <a:off x="5964987" y="4389951"/>
            <a:ext cx="417587" cy="425892"/>
            <a:chOff x="4467450" y="3808475"/>
            <a:chExt cx="470150" cy="479500"/>
          </a:xfrm>
        </p:grpSpPr>
        <p:sp>
          <p:nvSpPr>
            <p:cNvPr id="10358" name="Google Shape;10358;p78"/>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59" name="Google Shape;10359;p78"/>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60" name="Google Shape;10360;p78"/>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61" name="Google Shape;10361;p78"/>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62" name="Google Shape;10362;p78"/>
          <p:cNvGrpSpPr/>
          <p:nvPr/>
        </p:nvGrpSpPr>
        <p:grpSpPr>
          <a:xfrm>
            <a:off x="6495241" y="4388341"/>
            <a:ext cx="429134" cy="429112"/>
            <a:chOff x="5053900" y="3804850"/>
            <a:chExt cx="483150" cy="483125"/>
          </a:xfrm>
        </p:grpSpPr>
        <p:sp>
          <p:nvSpPr>
            <p:cNvPr id="10363" name="Google Shape;10363;p78"/>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64" name="Google Shape;10364;p78"/>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65" name="Google Shape;10365;p78"/>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66" name="Google Shape;10366;p78"/>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67" name="Google Shape;10367;p78"/>
          <p:cNvGrpSpPr/>
          <p:nvPr/>
        </p:nvGrpSpPr>
        <p:grpSpPr>
          <a:xfrm>
            <a:off x="5698719" y="5435262"/>
            <a:ext cx="429112" cy="429112"/>
            <a:chOff x="5648375" y="3804850"/>
            <a:chExt cx="483125" cy="483125"/>
          </a:xfrm>
        </p:grpSpPr>
        <p:sp>
          <p:nvSpPr>
            <p:cNvPr id="10368" name="Google Shape;10368;p78"/>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69" name="Google Shape;10369;p78"/>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70" name="Google Shape;10370;p78"/>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71" name="Google Shape;10371;p78"/>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72" name="Google Shape;10372;p78"/>
          <p:cNvGrpSpPr/>
          <p:nvPr/>
        </p:nvGrpSpPr>
        <p:grpSpPr>
          <a:xfrm>
            <a:off x="3541363" y="5450610"/>
            <a:ext cx="354363" cy="397915"/>
            <a:chOff x="6276025" y="3812400"/>
            <a:chExt cx="416800" cy="468025"/>
          </a:xfrm>
        </p:grpSpPr>
        <p:sp>
          <p:nvSpPr>
            <p:cNvPr id="10373" name="Google Shape;10373;p78"/>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74" name="Google Shape;10374;p78"/>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75" name="Google Shape;10375;p78"/>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76" name="Google Shape;10376;p78"/>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77" name="Google Shape;10377;p78"/>
          <p:cNvGrpSpPr/>
          <p:nvPr/>
        </p:nvGrpSpPr>
        <p:grpSpPr>
          <a:xfrm>
            <a:off x="2792336" y="4916881"/>
            <a:ext cx="432198" cy="429134"/>
            <a:chOff x="890400" y="4399350"/>
            <a:chExt cx="486600" cy="483150"/>
          </a:xfrm>
        </p:grpSpPr>
        <p:sp>
          <p:nvSpPr>
            <p:cNvPr id="10378" name="Google Shape;10378;p78"/>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79" name="Google Shape;10379;p78"/>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80" name="Google Shape;10380;p78"/>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81" name="Google Shape;10381;p78"/>
          <p:cNvGrpSpPr/>
          <p:nvPr/>
        </p:nvGrpSpPr>
        <p:grpSpPr>
          <a:xfrm>
            <a:off x="3340186" y="4936155"/>
            <a:ext cx="429112" cy="390586"/>
            <a:chOff x="1487200" y="4421025"/>
            <a:chExt cx="483125" cy="439750"/>
          </a:xfrm>
        </p:grpSpPr>
        <p:sp>
          <p:nvSpPr>
            <p:cNvPr id="10382" name="Google Shape;10382;p78"/>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83" name="Google Shape;10383;p78"/>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84" name="Google Shape;10384;p78"/>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85" name="Google Shape;10385;p78"/>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86" name="Google Shape;10386;p78"/>
          <p:cNvGrpSpPr/>
          <p:nvPr/>
        </p:nvGrpSpPr>
        <p:grpSpPr>
          <a:xfrm>
            <a:off x="3850171" y="4916903"/>
            <a:ext cx="435085" cy="429089"/>
            <a:chOff x="2079300" y="4399325"/>
            <a:chExt cx="489850" cy="483100"/>
          </a:xfrm>
        </p:grpSpPr>
        <p:sp>
          <p:nvSpPr>
            <p:cNvPr id="10387" name="Google Shape;10387;p78"/>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88" name="Google Shape;10388;p78"/>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389" name="Google Shape;10389;p78"/>
          <p:cNvSpPr/>
          <p:nvPr/>
        </p:nvSpPr>
        <p:spPr>
          <a:xfrm>
            <a:off x="4401295" y="4916239"/>
            <a:ext cx="377241" cy="429067"/>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390" name="Google Shape;10390;p78"/>
          <p:cNvGrpSpPr/>
          <p:nvPr/>
        </p:nvGrpSpPr>
        <p:grpSpPr>
          <a:xfrm>
            <a:off x="4943324" y="4916903"/>
            <a:ext cx="348463" cy="429089"/>
            <a:chOff x="3316000" y="4399325"/>
            <a:chExt cx="392325" cy="483100"/>
          </a:xfrm>
        </p:grpSpPr>
        <p:sp>
          <p:nvSpPr>
            <p:cNvPr id="10391" name="Google Shape;10391;p78"/>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92" name="Google Shape;10392;p78"/>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393" name="Google Shape;10393;p78"/>
          <p:cNvGrpSpPr/>
          <p:nvPr/>
        </p:nvGrpSpPr>
        <p:grpSpPr>
          <a:xfrm>
            <a:off x="5479120" y="4916881"/>
            <a:ext cx="320440" cy="429134"/>
            <a:chOff x="3926225" y="4399275"/>
            <a:chExt cx="360775" cy="483150"/>
          </a:xfrm>
        </p:grpSpPr>
        <p:sp>
          <p:nvSpPr>
            <p:cNvPr id="10394" name="Google Shape;10394;p78"/>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95" name="Google Shape;10395;p78"/>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396" name="Google Shape;10396;p78"/>
          <p:cNvSpPr/>
          <p:nvPr/>
        </p:nvSpPr>
        <p:spPr>
          <a:xfrm>
            <a:off x="6059970" y="4916250"/>
            <a:ext cx="226291" cy="429045"/>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397" name="Google Shape;10397;p78"/>
          <p:cNvGrpSpPr/>
          <p:nvPr/>
        </p:nvGrpSpPr>
        <p:grpSpPr>
          <a:xfrm>
            <a:off x="6495308" y="4916959"/>
            <a:ext cx="429001" cy="428978"/>
            <a:chOff x="5053975" y="4399375"/>
            <a:chExt cx="483000" cy="482975"/>
          </a:xfrm>
        </p:grpSpPr>
        <p:sp>
          <p:nvSpPr>
            <p:cNvPr id="10398" name="Google Shape;10398;p78"/>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399" name="Google Shape;10399;p78"/>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00" name="Google Shape;10400;p78"/>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01" name="Google Shape;10401;p78"/>
          <p:cNvGrpSpPr/>
          <p:nvPr/>
        </p:nvGrpSpPr>
        <p:grpSpPr>
          <a:xfrm>
            <a:off x="6259477" y="5435287"/>
            <a:ext cx="429112" cy="429112"/>
            <a:chOff x="5648375" y="4399300"/>
            <a:chExt cx="483125" cy="483125"/>
          </a:xfrm>
        </p:grpSpPr>
        <p:sp>
          <p:nvSpPr>
            <p:cNvPr id="10402" name="Google Shape;10402;p78"/>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03" name="Google Shape;10403;p78"/>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04" name="Google Shape;10404;p78"/>
          <p:cNvGrpSpPr/>
          <p:nvPr/>
        </p:nvGrpSpPr>
        <p:grpSpPr>
          <a:xfrm>
            <a:off x="4027401" y="5458613"/>
            <a:ext cx="416279" cy="381889"/>
            <a:chOff x="6239575" y="4416275"/>
            <a:chExt cx="489625" cy="449175"/>
          </a:xfrm>
        </p:grpSpPr>
        <p:sp>
          <p:nvSpPr>
            <p:cNvPr id="10405" name="Google Shape;10405;p78"/>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06" name="Google Shape;10406;p78"/>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07" name="Google Shape;10407;p78"/>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11" name="Shape 10411"/>
        <p:cNvGrpSpPr/>
        <p:nvPr/>
      </p:nvGrpSpPr>
      <p:grpSpPr>
        <a:xfrm>
          <a:off x="0" y="0"/>
          <a:ext cx="0" cy="0"/>
          <a:chOff x="0" y="0"/>
          <a:chExt cx="0" cy="0"/>
        </a:xfrm>
      </p:grpSpPr>
      <p:sp>
        <p:nvSpPr>
          <p:cNvPr id="10412" name="Google Shape;10412;p79"/>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solidFill>
                <a:schemeClr val="lt1"/>
              </a:solidFill>
              <a:latin typeface="Arial"/>
              <a:ea typeface="Arial"/>
              <a:cs typeface="Arial"/>
              <a:sym typeface="Arial"/>
            </a:endParaRPr>
          </a:p>
        </p:txBody>
      </p:sp>
      <p:sp>
        <p:nvSpPr>
          <p:cNvPr id="10413" name="Google Shape;10413;p79"/>
          <p:cNvSpPr/>
          <p:nvPr/>
        </p:nvSpPr>
        <p:spPr>
          <a:xfrm>
            <a:off x="2273489" y="1959034"/>
            <a:ext cx="426287" cy="491998"/>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9"/>
          <p:cNvSpPr/>
          <p:nvPr/>
        </p:nvSpPr>
        <p:spPr>
          <a:xfrm>
            <a:off x="2273495" y="2570981"/>
            <a:ext cx="504443" cy="446136"/>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9"/>
          <p:cNvSpPr/>
          <p:nvPr/>
        </p:nvSpPr>
        <p:spPr>
          <a:xfrm>
            <a:off x="2284466" y="3137064"/>
            <a:ext cx="482500" cy="491805"/>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6" name="Google Shape;10416;p79"/>
          <p:cNvGrpSpPr/>
          <p:nvPr/>
        </p:nvGrpSpPr>
        <p:grpSpPr>
          <a:xfrm>
            <a:off x="5100688" y="1995595"/>
            <a:ext cx="489789" cy="492270"/>
            <a:chOff x="-41270450" y="1973375"/>
            <a:chExt cx="315850" cy="317450"/>
          </a:xfrm>
        </p:grpSpPr>
        <p:sp>
          <p:nvSpPr>
            <p:cNvPr id="10417" name="Google Shape;10417;p7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1" name="Google Shape;10421;p79"/>
          <p:cNvGrpSpPr/>
          <p:nvPr/>
        </p:nvGrpSpPr>
        <p:grpSpPr>
          <a:xfrm>
            <a:off x="5123975" y="2584262"/>
            <a:ext cx="521384" cy="490060"/>
            <a:chOff x="-41291625" y="2339025"/>
            <a:chExt cx="336225" cy="316025"/>
          </a:xfrm>
        </p:grpSpPr>
        <p:sp>
          <p:nvSpPr>
            <p:cNvPr id="10422" name="Google Shape;10422;p7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9"/>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4" name="Google Shape;10424;p79"/>
          <p:cNvSpPr/>
          <p:nvPr/>
        </p:nvSpPr>
        <p:spPr>
          <a:xfrm>
            <a:off x="5089421" y="2830803"/>
            <a:ext cx="0" cy="3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9"/>
          <p:cNvSpPr/>
          <p:nvPr/>
        </p:nvSpPr>
        <p:spPr>
          <a:xfrm>
            <a:off x="5134729" y="3153860"/>
            <a:ext cx="495875" cy="491843"/>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9"/>
          <p:cNvSpPr/>
          <p:nvPr/>
        </p:nvSpPr>
        <p:spPr>
          <a:xfrm>
            <a:off x="3542398" y="3729050"/>
            <a:ext cx="305372" cy="491029"/>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9"/>
          <p:cNvSpPr/>
          <p:nvPr/>
        </p:nvSpPr>
        <p:spPr>
          <a:xfrm>
            <a:off x="3478895" y="4295458"/>
            <a:ext cx="432374" cy="493782"/>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9"/>
          <p:cNvSpPr/>
          <p:nvPr/>
        </p:nvSpPr>
        <p:spPr>
          <a:xfrm>
            <a:off x="3447171" y="4946167"/>
            <a:ext cx="491029" cy="492657"/>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9"/>
          <p:cNvSpPr/>
          <p:nvPr/>
        </p:nvSpPr>
        <p:spPr>
          <a:xfrm>
            <a:off x="6368646" y="3729361"/>
            <a:ext cx="493472" cy="490409"/>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0" name="Google Shape;10430;p79"/>
          <p:cNvGrpSpPr/>
          <p:nvPr/>
        </p:nvGrpSpPr>
        <p:grpSpPr>
          <a:xfrm>
            <a:off x="2785055" y="1958727"/>
            <a:ext cx="522780" cy="491456"/>
            <a:chOff x="-42804750" y="1949600"/>
            <a:chExt cx="337125" cy="316925"/>
          </a:xfrm>
        </p:grpSpPr>
        <p:sp>
          <p:nvSpPr>
            <p:cNvPr id="10431" name="Google Shape;10431;p7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79"/>
          <p:cNvGrpSpPr/>
          <p:nvPr/>
        </p:nvGrpSpPr>
        <p:grpSpPr>
          <a:xfrm>
            <a:off x="2867606" y="2554954"/>
            <a:ext cx="442143" cy="479748"/>
            <a:chOff x="-42778750" y="2320125"/>
            <a:chExt cx="285125" cy="309375"/>
          </a:xfrm>
        </p:grpSpPr>
        <p:sp>
          <p:nvSpPr>
            <p:cNvPr id="10435" name="Google Shape;10435;p7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79"/>
          <p:cNvGrpSpPr/>
          <p:nvPr/>
        </p:nvGrpSpPr>
        <p:grpSpPr>
          <a:xfrm>
            <a:off x="2838193" y="3143686"/>
            <a:ext cx="494673" cy="493472"/>
            <a:chOff x="-42796875" y="2680675"/>
            <a:chExt cx="319000" cy="318225"/>
          </a:xfrm>
        </p:grpSpPr>
        <p:sp>
          <p:nvSpPr>
            <p:cNvPr id="10438" name="Google Shape;10438;p7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3" name="Google Shape;10443;p79"/>
          <p:cNvSpPr/>
          <p:nvPr/>
        </p:nvSpPr>
        <p:spPr>
          <a:xfrm>
            <a:off x="5692163" y="1992646"/>
            <a:ext cx="494673" cy="491301"/>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9"/>
          <p:cNvSpPr/>
          <p:nvPr/>
        </p:nvSpPr>
        <p:spPr>
          <a:xfrm>
            <a:off x="5718676" y="2626803"/>
            <a:ext cx="500799" cy="418960"/>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9"/>
          <p:cNvSpPr/>
          <p:nvPr/>
        </p:nvSpPr>
        <p:spPr>
          <a:xfrm>
            <a:off x="5731228" y="3153860"/>
            <a:ext cx="494712" cy="490525"/>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9"/>
          <p:cNvSpPr/>
          <p:nvPr/>
        </p:nvSpPr>
        <p:spPr>
          <a:xfrm>
            <a:off x="4099516" y="3729050"/>
            <a:ext cx="354257" cy="488587"/>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9"/>
          <p:cNvSpPr/>
          <p:nvPr/>
        </p:nvSpPr>
        <p:spPr>
          <a:xfrm>
            <a:off x="3950701" y="4761106"/>
            <a:ext cx="39" cy="3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8" name="Google Shape;10448;p79"/>
          <p:cNvGrpSpPr/>
          <p:nvPr/>
        </p:nvGrpSpPr>
        <p:grpSpPr>
          <a:xfrm>
            <a:off x="4020994" y="4300525"/>
            <a:ext cx="514212" cy="486765"/>
            <a:chOff x="-39055650" y="2315975"/>
            <a:chExt cx="331600" cy="313900"/>
          </a:xfrm>
        </p:grpSpPr>
        <p:sp>
          <p:nvSpPr>
            <p:cNvPr id="10449" name="Google Shape;10449;p7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1" name="Google Shape;10451;p79"/>
          <p:cNvSpPr/>
          <p:nvPr/>
        </p:nvSpPr>
        <p:spPr>
          <a:xfrm>
            <a:off x="4026272" y="4983018"/>
            <a:ext cx="493433" cy="418960"/>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9"/>
          <p:cNvSpPr/>
          <p:nvPr/>
        </p:nvSpPr>
        <p:spPr>
          <a:xfrm>
            <a:off x="6424220" y="4281423"/>
            <a:ext cx="382325" cy="494363"/>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3" name="Google Shape;10453;p79"/>
          <p:cNvGrpSpPr/>
          <p:nvPr/>
        </p:nvGrpSpPr>
        <p:grpSpPr>
          <a:xfrm>
            <a:off x="3351758" y="1958959"/>
            <a:ext cx="500799" cy="489672"/>
            <a:chOff x="-42430625" y="1949750"/>
            <a:chExt cx="322950" cy="315775"/>
          </a:xfrm>
        </p:grpSpPr>
        <p:sp>
          <p:nvSpPr>
            <p:cNvPr id="10454" name="Google Shape;10454;p7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8" name="Google Shape;10458;p79"/>
          <p:cNvSpPr/>
          <p:nvPr/>
        </p:nvSpPr>
        <p:spPr>
          <a:xfrm>
            <a:off x="3425896" y="2548646"/>
            <a:ext cx="427528" cy="491029"/>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9"/>
          <p:cNvSpPr/>
          <p:nvPr/>
        </p:nvSpPr>
        <p:spPr>
          <a:xfrm>
            <a:off x="3396224" y="3118232"/>
            <a:ext cx="487385" cy="49079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9"/>
          <p:cNvSpPr/>
          <p:nvPr/>
        </p:nvSpPr>
        <p:spPr>
          <a:xfrm>
            <a:off x="6320932" y="2004238"/>
            <a:ext cx="492270" cy="448269"/>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9"/>
          <p:cNvSpPr/>
          <p:nvPr/>
        </p:nvSpPr>
        <p:spPr>
          <a:xfrm>
            <a:off x="6346478" y="2582840"/>
            <a:ext cx="499597" cy="492270"/>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9"/>
          <p:cNvSpPr/>
          <p:nvPr/>
        </p:nvSpPr>
        <p:spPr>
          <a:xfrm>
            <a:off x="6307547" y="3152271"/>
            <a:ext cx="492270" cy="492231"/>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9"/>
          <p:cNvSpPr/>
          <p:nvPr/>
        </p:nvSpPr>
        <p:spPr>
          <a:xfrm>
            <a:off x="4607777" y="3725057"/>
            <a:ext cx="493472" cy="494712"/>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4" name="Google Shape;10464;p79"/>
          <p:cNvGrpSpPr/>
          <p:nvPr/>
        </p:nvGrpSpPr>
        <p:grpSpPr>
          <a:xfrm>
            <a:off x="4620511" y="4298083"/>
            <a:ext cx="491029" cy="490021"/>
            <a:chOff x="-38686275" y="2314400"/>
            <a:chExt cx="316650" cy="316000"/>
          </a:xfrm>
        </p:grpSpPr>
        <p:sp>
          <p:nvSpPr>
            <p:cNvPr id="10465" name="Google Shape;10465;p7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79"/>
          <p:cNvGrpSpPr/>
          <p:nvPr/>
        </p:nvGrpSpPr>
        <p:grpSpPr>
          <a:xfrm>
            <a:off x="4618670" y="4946131"/>
            <a:ext cx="494712" cy="492231"/>
            <a:chOff x="-38686275" y="2682250"/>
            <a:chExt cx="319025" cy="317425"/>
          </a:xfrm>
        </p:grpSpPr>
        <p:sp>
          <p:nvSpPr>
            <p:cNvPr id="10468" name="Google Shape;10468;p7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79"/>
          <p:cNvGrpSpPr/>
          <p:nvPr/>
        </p:nvGrpSpPr>
        <p:grpSpPr>
          <a:xfrm>
            <a:off x="6355048" y="4944213"/>
            <a:ext cx="515453" cy="496069"/>
            <a:chOff x="-37534750" y="2668075"/>
            <a:chExt cx="332400" cy="319900"/>
          </a:xfrm>
        </p:grpSpPr>
        <p:sp>
          <p:nvSpPr>
            <p:cNvPr id="10471" name="Google Shape;10471;p7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3" name="Google Shape;10473;p79"/>
          <p:cNvSpPr/>
          <p:nvPr/>
        </p:nvSpPr>
        <p:spPr>
          <a:xfrm>
            <a:off x="3936567" y="1958142"/>
            <a:ext cx="494673" cy="49071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4" name="Google Shape;10474;p79"/>
          <p:cNvGrpSpPr/>
          <p:nvPr/>
        </p:nvGrpSpPr>
        <p:grpSpPr>
          <a:xfrm>
            <a:off x="3973250" y="2548557"/>
            <a:ext cx="494673" cy="492657"/>
            <a:chOff x="-42062025" y="2316000"/>
            <a:chExt cx="319000" cy="317700"/>
          </a:xfrm>
        </p:grpSpPr>
        <p:sp>
          <p:nvSpPr>
            <p:cNvPr id="10475" name="Google Shape;10475;p7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7" name="Google Shape;10477;p79"/>
          <p:cNvSpPr/>
          <p:nvPr/>
        </p:nvSpPr>
        <p:spPr>
          <a:xfrm>
            <a:off x="3973810" y="3117030"/>
            <a:ext cx="498356" cy="49428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8" name="Google Shape;10478;p79"/>
          <p:cNvGrpSpPr/>
          <p:nvPr/>
        </p:nvGrpSpPr>
        <p:grpSpPr>
          <a:xfrm>
            <a:off x="2319911" y="3748634"/>
            <a:ext cx="434816" cy="484904"/>
            <a:chOff x="-40150450" y="1977325"/>
            <a:chExt cx="280400" cy="312700"/>
          </a:xfrm>
        </p:grpSpPr>
        <p:sp>
          <p:nvSpPr>
            <p:cNvPr id="10479" name="Google Shape;10479;p79"/>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9"/>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79"/>
          <p:cNvGrpSpPr/>
          <p:nvPr/>
        </p:nvGrpSpPr>
        <p:grpSpPr>
          <a:xfrm>
            <a:off x="2311964" y="4353453"/>
            <a:ext cx="450711" cy="491029"/>
            <a:chOff x="-40160700" y="2339625"/>
            <a:chExt cx="290650" cy="316650"/>
          </a:xfrm>
        </p:grpSpPr>
        <p:sp>
          <p:nvSpPr>
            <p:cNvPr id="10484" name="Google Shape;10484;p7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79"/>
          <p:cNvGrpSpPr/>
          <p:nvPr/>
        </p:nvGrpSpPr>
        <p:grpSpPr>
          <a:xfrm>
            <a:off x="2288025" y="4946730"/>
            <a:ext cx="494673" cy="491029"/>
            <a:chOff x="-40171725" y="2705875"/>
            <a:chExt cx="319000" cy="316650"/>
          </a:xfrm>
        </p:grpSpPr>
        <p:sp>
          <p:nvSpPr>
            <p:cNvPr id="10489" name="Google Shape;10489;p7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79"/>
          <p:cNvGrpSpPr/>
          <p:nvPr/>
        </p:nvGrpSpPr>
        <p:grpSpPr>
          <a:xfrm>
            <a:off x="5261407" y="3727735"/>
            <a:ext cx="359142" cy="492270"/>
            <a:chOff x="-38275925" y="1946600"/>
            <a:chExt cx="231600" cy="317450"/>
          </a:xfrm>
        </p:grpSpPr>
        <p:sp>
          <p:nvSpPr>
            <p:cNvPr id="10492" name="Google Shape;10492;p7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4" name="Google Shape;10494;p79"/>
          <p:cNvSpPr/>
          <p:nvPr/>
        </p:nvSpPr>
        <p:spPr>
          <a:xfrm>
            <a:off x="5189321" y="4296543"/>
            <a:ext cx="493472" cy="492696"/>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9"/>
          <p:cNvSpPr/>
          <p:nvPr/>
        </p:nvSpPr>
        <p:spPr>
          <a:xfrm>
            <a:off x="5294793" y="4945760"/>
            <a:ext cx="289516" cy="493472"/>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6" name="Google Shape;10496;p79"/>
          <p:cNvGrpSpPr/>
          <p:nvPr/>
        </p:nvGrpSpPr>
        <p:grpSpPr>
          <a:xfrm>
            <a:off x="4028319" y="5568352"/>
            <a:ext cx="503241" cy="489827"/>
            <a:chOff x="-37190575" y="1951325"/>
            <a:chExt cx="324525" cy="315875"/>
          </a:xfrm>
        </p:grpSpPr>
        <p:sp>
          <p:nvSpPr>
            <p:cNvPr id="10497" name="Google Shape;10497;p7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2" name="Google Shape;10502;p79"/>
          <p:cNvSpPr/>
          <p:nvPr/>
        </p:nvSpPr>
        <p:spPr>
          <a:xfrm>
            <a:off x="4509316" y="1955700"/>
            <a:ext cx="498356" cy="492231"/>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3" name="Google Shape;10503;p79"/>
          <p:cNvGrpSpPr/>
          <p:nvPr/>
        </p:nvGrpSpPr>
        <p:grpSpPr>
          <a:xfrm>
            <a:off x="4555981" y="2652377"/>
            <a:ext cx="492231" cy="385969"/>
            <a:chOff x="-41694200" y="2382950"/>
            <a:chExt cx="317425" cy="248900"/>
          </a:xfrm>
        </p:grpSpPr>
        <p:sp>
          <p:nvSpPr>
            <p:cNvPr id="10504" name="Google Shape;10504;p7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79"/>
          <p:cNvGrpSpPr/>
          <p:nvPr/>
        </p:nvGrpSpPr>
        <p:grpSpPr>
          <a:xfrm>
            <a:off x="4551797" y="3117703"/>
            <a:ext cx="494673" cy="492270"/>
            <a:chOff x="-41695775" y="2683025"/>
            <a:chExt cx="319000" cy="317450"/>
          </a:xfrm>
        </p:grpSpPr>
        <p:sp>
          <p:nvSpPr>
            <p:cNvPr id="10507" name="Google Shape;10507;p7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0" name="Google Shape;10510;p79"/>
          <p:cNvGrpSpPr/>
          <p:nvPr/>
        </p:nvGrpSpPr>
        <p:grpSpPr>
          <a:xfrm>
            <a:off x="2895067" y="3766813"/>
            <a:ext cx="450711" cy="494712"/>
            <a:chOff x="-39792875" y="1971800"/>
            <a:chExt cx="290650" cy="319025"/>
          </a:xfrm>
        </p:grpSpPr>
        <p:sp>
          <p:nvSpPr>
            <p:cNvPr id="10511" name="Google Shape;10511;p7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79"/>
          <p:cNvGrpSpPr/>
          <p:nvPr/>
        </p:nvGrpSpPr>
        <p:grpSpPr>
          <a:xfrm>
            <a:off x="2906658" y="4334563"/>
            <a:ext cx="427528" cy="493665"/>
            <a:chOff x="-39783425" y="2337925"/>
            <a:chExt cx="275700" cy="318350"/>
          </a:xfrm>
        </p:grpSpPr>
        <p:sp>
          <p:nvSpPr>
            <p:cNvPr id="10514" name="Google Shape;10514;p7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6" name="Google Shape;10516;p79"/>
          <p:cNvSpPr/>
          <p:nvPr/>
        </p:nvSpPr>
        <p:spPr>
          <a:xfrm>
            <a:off x="2869272" y="4946691"/>
            <a:ext cx="489827" cy="49161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7" name="Google Shape;10517;p79"/>
          <p:cNvGrpSpPr/>
          <p:nvPr/>
        </p:nvGrpSpPr>
        <p:grpSpPr>
          <a:xfrm>
            <a:off x="5762377" y="3730178"/>
            <a:ext cx="505683" cy="490758"/>
            <a:chOff x="-37956150" y="1948175"/>
            <a:chExt cx="326100" cy="316475"/>
          </a:xfrm>
        </p:grpSpPr>
        <p:sp>
          <p:nvSpPr>
            <p:cNvPr id="10518" name="Google Shape;10518;p7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9"/>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79"/>
          <p:cNvGrpSpPr/>
          <p:nvPr/>
        </p:nvGrpSpPr>
        <p:grpSpPr>
          <a:xfrm>
            <a:off x="5772280" y="4398258"/>
            <a:ext cx="494712" cy="320064"/>
            <a:chOff x="-37953000" y="2379000"/>
            <a:chExt cx="319025" cy="206400"/>
          </a:xfrm>
        </p:grpSpPr>
        <p:sp>
          <p:nvSpPr>
            <p:cNvPr id="10522" name="Google Shape;10522;p7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7" name="Google Shape;10527;p79"/>
          <p:cNvSpPr/>
          <p:nvPr/>
        </p:nvSpPr>
        <p:spPr>
          <a:xfrm>
            <a:off x="5759739" y="4945760"/>
            <a:ext cx="508126" cy="493472"/>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9"/>
          <p:cNvSpPr/>
          <p:nvPr/>
        </p:nvSpPr>
        <p:spPr>
          <a:xfrm>
            <a:off x="4677388" y="5567291"/>
            <a:ext cx="354257" cy="492270"/>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32" name="Shape 10532"/>
        <p:cNvGrpSpPr/>
        <p:nvPr/>
      </p:nvGrpSpPr>
      <p:grpSpPr>
        <a:xfrm>
          <a:off x="0" y="0"/>
          <a:ext cx="0" cy="0"/>
          <a:chOff x="0" y="0"/>
          <a:chExt cx="0" cy="0"/>
        </a:xfrm>
      </p:grpSpPr>
      <p:sp>
        <p:nvSpPr>
          <p:cNvPr id="10533" name="Google Shape;10533;p80"/>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solidFill>
                <a:schemeClr val="lt1"/>
              </a:solidFill>
              <a:latin typeface="Arial"/>
              <a:ea typeface="Arial"/>
              <a:cs typeface="Arial"/>
              <a:sym typeface="Arial"/>
            </a:endParaRPr>
          </a:p>
        </p:txBody>
      </p:sp>
      <p:sp>
        <p:nvSpPr>
          <p:cNvPr id="10534" name="Google Shape;10534;p80"/>
          <p:cNvSpPr/>
          <p:nvPr/>
        </p:nvSpPr>
        <p:spPr>
          <a:xfrm>
            <a:off x="2239573" y="1982164"/>
            <a:ext cx="472630" cy="420986"/>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5" name="Google Shape;10535;p80"/>
          <p:cNvGrpSpPr/>
          <p:nvPr/>
        </p:nvGrpSpPr>
        <p:grpSpPr>
          <a:xfrm>
            <a:off x="2238351" y="2553735"/>
            <a:ext cx="473870" cy="475150"/>
            <a:chOff x="-28467625" y="2331750"/>
            <a:chExt cx="296150" cy="296950"/>
          </a:xfrm>
        </p:grpSpPr>
        <p:sp>
          <p:nvSpPr>
            <p:cNvPr id="10536" name="Google Shape;10536;p80"/>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0"/>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80"/>
          <p:cNvGrpSpPr/>
          <p:nvPr/>
        </p:nvGrpSpPr>
        <p:grpSpPr>
          <a:xfrm>
            <a:off x="2257252" y="3146672"/>
            <a:ext cx="436067" cy="470149"/>
            <a:chOff x="-28461325" y="2701925"/>
            <a:chExt cx="272525" cy="293825"/>
          </a:xfrm>
        </p:grpSpPr>
        <p:sp>
          <p:nvSpPr>
            <p:cNvPr id="10539" name="Google Shape;10539;p80"/>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0"/>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0"/>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80"/>
          <p:cNvGrpSpPr/>
          <p:nvPr/>
        </p:nvGrpSpPr>
        <p:grpSpPr>
          <a:xfrm>
            <a:off x="5233691" y="2040823"/>
            <a:ext cx="473870" cy="303739"/>
            <a:chOff x="-26585200" y="2025375"/>
            <a:chExt cx="296150" cy="189825"/>
          </a:xfrm>
        </p:grpSpPr>
        <p:sp>
          <p:nvSpPr>
            <p:cNvPr id="10543" name="Google Shape;10543;p80"/>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0"/>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0"/>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0"/>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0"/>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80"/>
          <p:cNvGrpSpPr/>
          <p:nvPr/>
        </p:nvGrpSpPr>
        <p:grpSpPr>
          <a:xfrm>
            <a:off x="5234311" y="2554995"/>
            <a:ext cx="472630" cy="472630"/>
            <a:chOff x="-26584425" y="2340425"/>
            <a:chExt cx="295375" cy="295375"/>
          </a:xfrm>
        </p:grpSpPr>
        <p:sp>
          <p:nvSpPr>
            <p:cNvPr id="10549" name="Google Shape;10549;p80"/>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0"/>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0"/>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0"/>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0"/>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80"/>
          <p:cNvGrpSpPr/>
          <p:nvPr/>
        </p:nvGrpSpPr>
        <p:grpSpPr>
          <a:xfrm>
            <a:off x="5227391" y="3145272"/>
            <a:ext cx="486470" cy="472950"/>
            <a:chOff x="-26585200" y="2710400"/>
            <a:chExt cx="304025" cy="295575"/>
          </a:xfrm>
        </p:grpSpPr>
        <p:sp>
          <p:nvSpPr>
            <p:cNvPr id="10555" name="Google Shape;10555;p80"/>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0"/>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0"/>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0"/>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0"/>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0"/>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0"/>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0"/>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0"/>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0"/>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0"/>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0"/>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80"/>
          <p:cNvGrpSpPr/>
          <p:nvPr/>
        </p:nvGrpSpPr>
        <p:grpSpPr>
          <a:xfrm>
            <a:off x="3427672" y="3736061"/>
            <a:ext cx="473910" cy="472670"/>
            <a:chOff x="-24709875" y="1970225"/>
            <a:chExt cx="296175" cy="295400"/>
          </a:xfrm>
        </p:grpSpPr>
        <p:sp>
          <p:nvSpPr>
            <p:cNvPr id="10568" name="Google Shape;10568;p80"/>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0"/>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80"/>
          <p:cNvGrpSpPr/>
          <p:nvPr/>
        </p:nvGrpSpPr>
        <p:grpSpPr>
          <a:xfrm>
            <a:off x="3470515" y="4334079"/>
            <a:ext cx="388224" cy="473870"/>
            <a:chOff x="-24683100" y="2340425"/>
            <a:chExt cx="242625" cy="296150"/>
          </a:xfrm>
        </p:grpSpPr>
        <p:sp>
          <p:nvSpPr>
            <p:cNvPr id="10571" name="Google Shape;10571;p80"/>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0"/>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0"/>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0"/>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5" name="Google Shape;10575;p80"/>
          <p:cNvSpPr/>
          <p:nvPr/>
        </p:nvSpPr>
        <p:spPr>
          <a:xfrm>
            <a:off x="3471057" y="4924447"/>
            <a:ext cx="388184" cy="473910"/>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6" name="Google Shape;10576;p80"/>
          <p:cNvGrpSpPr/>
          <p:nvPr/>
        </p:nvGrpSpPr>
        <p:grpSpPr>
          <a:xfrm>
            <a:off x="6422934" y="3736061"/>
            <a:ext cx="482710" cy="472670"/>
            <a:chOff x="-22881800" y="1971800"/>
            <a:chExt cx="301675" cy="295400"/>
          </a:xfrm>
        </p:grpSpPr>
        <p:sp>
          <p:nvSpPr>
            <p:cNvPr id="10577" name="Google Shape;10577;p80"/>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0"/>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0"/>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0"/>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0"/>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0"/>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3" name="Google Shape;10583;p80"/>
          <p:cNvSpPr/>
          <p:nvPr/>
        </p:nvSpPr>
        <p:spPr>
          <a:xfrm>
            <a:off x="2854544" y="1955703"/>
            <a:ext cx="420986" cy="473910"/>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0"/>
          <p:cNvSpPr/>
          <p:nvPr/>
        </p:nvSpPr>
        <p:spPr>
          <a:xfrm>
            <a:off x="2825562" y="2554474"/>
            <a:ext cx="478950" cy="473590"/>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5" name="Google Shape;10585;p80"/>
          <p:cNvGrpSpPr/>
          <p:nvPr/>
        </p:nvGrpSpPr>
        <p:grpSpPr>
          <a:xfrm>
            <a:off x="2911933" y="3144792"/>
            <a:ext cx="305019" cy="473910"/>
            <a:chOff x="-28043900" y="2701925"/>
            <a:chExt cx="190625" cy="296175"/>
          </a:xfrm>
        </p:grpSpPr>
        <p:sp>
          <p:nvSpPr>
            <p:cNvPr id="10586" name="Google Shape;10586;p80"/>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0"/>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0"/>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0"/>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0"/>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80"/>
          <p:cNvGrpSpPr/>
          <p:nvPr/>
        </p:nvGrpSpPr>
        <p:grpSpPr>
          <a:xfrm>
            <a:off x="5819688" y="1956378"/>
            <a:ext cx="473910" cy="472630"/>
            <a:chOff x="-26215025" y="1971025"/>
            <a:chExt cx="296175" cy="295375"/>
          </a:xfrm>
        </p:grpSpPr>
        <p:sp>
          <p:nvSpPr>
            <p:cNvPr id="10592" name="Google Shape;10592;p80"/>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0"/>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0"/>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0"/>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0"/>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0"/>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0"/>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0"/>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80"/>
          <p:cNvGrpSpPr/>
          <p:nvPr/>
        </p:nvGrpSpPr>
        <p:grpSpPr>
          <a:xfrm>
            <a:off x="5819048" y="2555615"/>
            <a:ext cx="475190" cy="471389"/>
            <a:chOff x="-26215825" y="2341200"/>
            <a:chExt cx="296975" cy="294600"/>
          </a:xfrm>
        </p:grpSpPr>
        <p:sp>
          <p:nvSpPr>
            <p:cNvPr id="10601" name="Google Shape;10601;p80"/>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0"/>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80"/>
          <p:cNvGrpSpPr/>
          <p:nvPr/>
        </p:nvGrpSpPr>
        <p:grpSpPr>
          <a:xfrm>
            <a:off x="5861911" y="3145432"/>
            <a:ext cx="389464" cy="472630"/>
            <a:chOff x="-26179575" y="2710600"/>
            <a:chExt cx="243400" cy="295375"/>
          </a:xfrm>
        </p:grpSpPr>
        <p:sp>
          <p:nvSpPr>
            <p:cNvPr id="10604" name="Google Shape;10604;p80"/>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0"/>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0"/>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80"/>
          <p:cNvGrpSpPr/>
          <p:nvPr/>
        </p:nvGrpSpPr>
        <p:grpSpPr>
          <a:xfrm>
            <a:off x="4040679" y="3736081"/>
            <a:ext cx="451228" cy="472630"/>
            <a:chOff x="-24328675" y="1971025"/>
            <a:chExt cx="282000" cy="295375"/>
          </a:xfrm>
        </p:grpSpPr>
        <p:sp>
          <p:nvSpPr>
            <p:cNvPr id="10608" name="Google Shape;10608;p80"/>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0"/>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80"/>
          <p:cNvGrpSpPr/>
          <p:nvPr/>
        </p:nvGrpSpPr>
        <p:grpSpPr>
          <a:xfrm>
            <a:off x="4043839" y="4334699"/>
            <a:ext cx="444908" cy="472630"/>
            <a:chOff x="-24330250" y="2340425"/>
            <a:chExt cx="278050" cy="295375"/>
          </a:xfrm>
        </p:grpSpPr>
        <p:sp>
          <p:nvSpPr>
            <p:cNvPr id="10611" name="Google Shape;10611;p80"/>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0"/>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0"/>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0"/>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0"/>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0"/>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0"/>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80"/>
          <p:cNvGrpSpPr/>
          <p:nvPr/>
        </p:nvGrpSpPr>
        <p:grpSpPr>
          <a:xfrm>
            <a:off x="4029978" y="4925136"/>
            <a:ext cx="472630" cy="472630"/>
            <a:chOff x="-24338900" y="2710600"/>
            <a:chExt cx="295375" cy="295375"/>
          </a:xfrm>
        </p:grpSpPr>
        <p:sp>
          <p:nvSpPr>
            <p:cNvPr id="10619" name="Google Shape;10619;p80"/>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0"/>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80"/>
          <p:cNvGrpSpPr/>
          <p:nvPr/>
        </p:nvGrpSpPr>
        <p:grpSpPr>
          <a:xfrm>
            <a:off x="6426715" y="4335499"/>
            <a:ext cx="475150" cy="471029"/>
            <a:chOff x="-22859750" y="2335900"/>
            <a:chExt cx="296950" cy="294375"/>
          </a:xfrm>
        </p:grpSpPr>
        <p:sp>
          <p:nvSpPr>
            <p:cNvPr id="10622" name="Google Shape;10622;p80"/>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0"/>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0"/>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80"/>
          <p:cNvGrpSpPr/>
          <p:nvPr/>
        </p:nvGrpSpPr>
        <p:grpSpPr>
          <a:xfrm>
            <a:off x="3455016" y="1956358"/>
            <a:ext cx="417186" cy="472670"/>
            <a:chOff x="-27710725" y="1959200"/>
            <a:chExt cx="260725" cy="295400"/>
          </a:xfrm>
        </p:grpSpPr>
        <p:sp>
          <p:nvSpPr>
            <p:cNvPr id="10626" name="Google Shape;10626;p80"/>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0"/>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80"/>
          <p:cNvGrpSpPr/>
          <p:nvPr/>
        </p:nvGrpSpPr>
        <p:grpSpPr>
          <a:xfrm>
            <a:off x="3425394" y="2636900"/>
            <a:ext cx="476430" cy="308819"/>
            <a:chOff x="-27728850" y="2382950"/>
            <a:chExt cx="297750" cy="193000"/>
          </a:xfrm>
        </p:grpSpPr>
        <p:sp>
          <p:nvSpPr>
            <p:cNvPr id="10629" name="Google Shape;10629;p80"/>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0"/>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0"/>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2" name="Google Shape;10632;p80"/>
          <p:cNvSpPr/>
          <p:nvPr/>
        </p:nvSpPr>
        <p:spPr>
          <a:xfrm>
            <a:off x="3426601" y="3153884"/>
            <a:ext cx="475190" cy="455628"/>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0"/>
          <p:cNvSpPr/>
          <p:nvPr/>
        </p:nvSpPr>
        <p:spPr>
          <a:xfrm>
            <a:off x="6411952" y="1955703"/>
            <a:ext cx="473910" cy="473910"/>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4" name="Google Shape;10634;p80"/>
          <p:cNvGrpSpPr/>
          <p:nvPr/>
        </p:nvGrpSpPr>
        <p:grpSpPr>
          <a:xfrm>
            <a:off x="6411405" y="2567596"/>
            <a:ext cx="473910" cy="447428"/>
            <a:chOff x="-25844850" y="2357750"/>
            <a:chExt cx="296175" cy="279625"/>
          </a:xfrm>
        </p:grpSpPr>
        <p:sp>
          <p:nvSpPr>
            <p:cNvPr id="10635" name="Google Shape;10635;p80"/>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0"/>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0"/>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0"/>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0"/>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0"/>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1" name="Google Shape;10641;p80"/>
          <p:cNvSpPr/>
          <p:nvPr/>
        </p:nvSpPr>
        <p:spPr>
          <a:xfrm>
            <a:off x="6408812" y="3144904"/>
            <a:ext cx="480190" cy="473590"/>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2" name="Google Shape;10642;p80"/>
          <p:cNvGrpSpPr/>
          <p:nvPr/>
        </p:nvGrpSpPr>
        <p:grpSpPr>
          <a:xfrm>
            <a:off x="4710410" y="3736061"/>
            <a:ext cx="306299" cy="472670"/>
            <a:chOff x="-23917525" y="1970225"/>
            <a:chExt cx="191425" cy="295400"/>
          </a:xfrm>
        </p:grpSpPr>
        <p:sp>
          <p:nvSpPr>
            <p:cNvPr id="10643" name="Google Shape;10643;p80"/>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0"/>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0"/>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80"/>
          <p:cNvGrpSpPr/>
          <p:nvPr/>
        </p:nvGrpSpPr>
        <p:grpSpPr>
          <a:xfrm>
            <a:off x="4650566" y="4334079"/>
            <a:ext cx="425987" cy="473870"/>
            <a:chOff x="-23952175" y="2340425"/>
            <a:chExt cx="266225" cy="296150"/>
          </a:xfrm>
        </p:grpSpPr>
        <p:sp>
          <p:nvSpPr>
            <p:cNvPr id="10647" name="Google Shape;10647;p80"/>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0"/>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9" name="Google Shape;10649;p80"/>
          <p:cNvSpPr/>
          <p:nvPr/>
        </p:nvSpPr>
        <p:spPr>
          <a:xfrm>
            <a:off x="4614511" y="4925547"/>
            <a:ext cx="499111" cy="471709"/>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0" name="Google Shape;10650;p80"/>
          <p:cNvGrpSpPr/>
          <p:nvPr/>
        </p:nvGrpSpPr>
        <p:grpSpPr>
          <a:xfrm>
            <a:off x="6504219" y="4923235"/>
            <a:ext cx="320140" cy="476430"/>
            <a:chOff x="-22811700" y="2700350"/>
            <a:chExt cx="200075" cy="297750"/>
          </a:xfrm>
        </p:grpSpPr>
        <p:sp>
          <p:nvSpPr>
            <p:cNvPr id="10651" name="Google Shape;10651;p80"/>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0"/>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0"/>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80"/>
          <p:cNvGrpSpPr/>
          <p:nvPr/>
        </p:nvGrpSpPr>
        <p:grpSpPr>
          <a:xfrm>
            <a:off x="4026460" y="1955738"/>
            <a:ext cx="475150" cy="473910"/>
            <a:chOff x="-27358650" y="1961575"/>
            <a:chExt cx="296950" cy="296175"/>
          </a:xfrm>
        </p:grpSpPr>
        <p:sp>
          <p:nvSpPr>
            <p:cNvPr id="10655" name="Google Shape;10655;p80"/>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0"/>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7" name="Google Shape;10657;p80"/>
          <p:cNvSpPr/>
          <p:nvPr/>
        </p:nvSpPr>
        <p:spPr>
          <a:xfrm>
            <a:off x="4082482" y="2554914"/>
            <a:ext cx="364263" cy="47271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0"/>
          <p:cNvSpPr/>
          <p:nvPr/>
        </p:nvSpPr>
        <p:spPr>
          <a:xfrm>
            <a:off x="4027039" y="3144744"/>
            <a:ext cx="475150" cy="473910"/>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0"/>
          <p:cNvSpPr/>
          <p:nvPr/>
        </p:nvSpPr>
        <p:spPr>
          <a:xfrm>
            <a:off x="2262235" y="3736666"/>
            <a:ext cx="431067" cy="471389"/>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80"/>
          <p:cNvGrpSpPr/>
          <p:nvPr/>
        </p:nvGrpSpPr>
        <p:grpSpPr>
          <a:xfrm>
            <a:off x="2238395" y="4348560"/>
            <a:ext cx="477670" cy="444908"/>
            <a:chOff x="-25477800" y="2357750"/>
            <a:chExt cx="298525" cy="278050"/>
          </a:xfrm>
        </p:grpSpPr>
        <p:sp>
          <p:nvSpPr>
            <p:cNvPr id="10661" name="Google Shape;10661;p80"/>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0"/>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3" name="Google Shape;10663;p80"/>
          <p:cNvSpPr/>
          <p:nvPr/>
        </p:nvSpPr>
        <p:spPr>
          <a:xfrm>
            <a:off x="2240194" y="4924987"/>
            <a:ext cx="475150" cy="472830"/>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4" name="Google Shape;10664;p80"/>
          <p:cNvGrpSpPr/>
          <p:nvPr/>
        </p:nvGrpSpPr>
        <p:grpSpPr>
          <a:xfrm>
            <a:off x="5228931" y="3736081"/>
            <a:ext cx="473910" cy="472630"/>
            <a:chOff x="-23599325" y="1971025"/>
            <a:chExt cx="296175" cy="295375"/>
          </a:xfrm>
        </p:grpSpPr>
        <p:sp>
          <p:nvSpPr>
            <p:cNvPr id="10665" name="Google Shape;10665;p80"/>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0"/>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7" name="Google Shape;10667;p80"/>
          <p:cNvSpPr/>
          <p:nvPr/>
        </p:nvSpPr>
        <p:spPr>
          <a:xfrm>
            <a:off x="5230071" y="4333397"/>
            <a:ext cx="472630" cy="475150"/>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0"/>
          <p:cNvSpPr/>
          <p:nvPr/>
        </p:nvSpPr>
        <p:spPr>
          <a:xfrm>
            <a:off x="5226910" y="4939568"/>
            <a:ext cx="478950" cy="44366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0"/>
          <p:cNvSpPr/>
          <p:nvPr/>
        </p:nvSpPr>
        <p:spPr>
          <a:xfrm>
            <a:off x="4026629" y="5584269"/>
            <a:ext cx="476430" cy="473910"/>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0" name="Google Shape;10670;p80"/>
          <p:cNvGrpSpPr/>
          <p:nvPr/>
        </p:nvGrpSpPr>
        <p:grpSpPr>
          <a:xfrm>
            <a:off x="4619306" y="1955898"/>
            <a:ext cx="482710" cy="473590"/>
            <a:chOff x="-26993200" y="1961775"/>
            <a:chExt cx="301675" cy="295975"/>
          </a:xfrm>
        </p:grpSpPr>
        <p:sp>
          <p:nvSpPr>
            <p:cNvPr id="10671" name="Google Shape;10671;p80"/>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0"/>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0"/>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80"/>
          <p:cNvGrpSpPr/>
          <p:nvPr/>
        </p:nvGrpSpPr>
        <p:grpSpPr>
          <a:xfrm>
            <a:off x="4652708" y="2554995"/>
            <a:ext cx="415906" cy="472630"/>
            <a:chOff x="-26970350" y="2332550"/>
            <a:chExt cx="259925" cy="295375"/>
          </a:xfrm>
        </p:grpSpPr>
        <p:sp>
          <p:nvSpPr>
            <p:cNvPr id="10675" name="Google Shape;10675;p80"/>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0"/>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80"/>
          <p:cNvGrpSpPr/>
          <p:nvPr/>
        </p:nvGrpSpPr>
        <p:grpSpPr>
          <a:xfrm>
            <a:off x="4624986" y="3187655"/>
            <a:ext cx="471349" cy="388184"/>
            <a:chOff x="-26986100" y="2735800"/>
            <a:chExt cx="294575" cy="242600"/>
          </a:xfrm>
        </p:grpSpPr>
        <p:sp>
          <p:nvSpPr>
            <p:cNvPr id="10678" name="Google Shape;10678;p80"/>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0"/>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0" name="Google Shape;10680;p80"/>
          <p:cNvSpPr/>
          <p:nvPr/>
        </p:nvSpPr>
        <p:spPr>
          <a:xfrm>
            <a:off x="2831264" y="3736046"/>
            <a:ext cx="472630" cy="47263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1" name="Google Shape;10681;p80"/>
          <p:cNvGrpSpPr/>
          <p:nvPr/>
        </p:nvGrpSpPr>
        <p:grpSpPr>
          <a:xfrm>
            <a:off x="2830732" y="4334079"/>
            <a:ext cx="472630" cy="473870"/>
            <a:chOff x="-25104475" y="2340425"/>
            <a:chExt cx="295375" cy="296150"/>
          </a:xfrm>
        </p:grpSpPr>
        <p:sp>
          <p:nvSpPr>
            <p:cNvPr id="10682" name="Google Shape;10682;p80"/>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0"/>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0"/>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0"/>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0"/>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0"/>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0"/>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0"/>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0"/>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1" name="Google Shape;10691;p80"/>
          <p:cNvSpPr/>
          <p:nvPr/>
        </p:nvSpPr>
        <p:spPr>
          <a:xfrm>
            <a:off x="2828743" y="4984950"/>
            <a:ext cx="477670" cy="35290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2" name="Google Shape;10692;p80"/>
          <p:cNvGrpSpPr/>
          <p:nvPr/>
        </p:nvGrpSpPr>
        <p:grpSpPr>
          <a:xfrm>
            <a:off x="5828097" y="3735441"/>
            <a:ext cx="475150" cy="473910"/>
            <a:chOff x="-23229925" y="1970225"/>
            <a:chExt cx="296950" cy="296175"/>
          </a:xfrm>
        </p:grpSpPr>
        <p:sp>
          <p:nvSpPr>
            <p:cNvPr id="10693" name="Google Shape;10693;p80"/>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0"/>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0"/>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0"/>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80"/>
          <p:cNvGrpSpPr/>
          <p:nvPr/>
        </p:nvGrpSpPr>
        <p:grpSpPr>
          <a:xfrm>
            <a:off x="5884801" y="4333439"/>
            <a:ext cx="361743" cy="475150"/>
            <a:chOff x="-23177950" y="2340425"/>
            <a:chExt cx="226075" cy="296950"/>
          </a:xfrm>
        </p:grpSpPr>
        <p:sp>
          <p:nvSpPr>
            <p:cNvPr id="10698" name="Google Shape;10698;p80"/>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0"/>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80"/>
          <p:cNvGrpSpPr/>
          <p:nvPr/>
        </p:nvGrpSpPr>
        <p:grpSpPr>
          <a:xfrm>
            <a:off x="5828717" y="4924496"/>
            <a:ext cx="473910" cy="473910"/>
            <a:chOff x="-23229150" y="2710600"/>
            <a:chExt cx="296175" cy="296175"/>
          </a:xfrm>
        </p:grpSpPr>
        <p:sp>
          <p:nvSpPr>
            <p:cNvPr id="10701" name="Google Shape;10701;p80"/>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0"/>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3" name="Google Shape;10703;p80"/>
          <p:cNvSpPr/>
          <p:nvPr/>
        </p:nvSpPr>
        <p:spPr>
          <a:xfrm>
            <a:off x="4626952" y="5584914"/>
            <a:ext cx="473910" cy="47263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07" name="Shape 10707"/>
        <p:cNvGrpSpPr/>
        <p:nvPr/>
      </p:nvGrpSpPr>
      <p:grpSpPr>
        <a:xfrm>
          <a:off x="0" y="0"/>
          <a:ext cx="0" cy="0"/>
          <a:chOff x="0" y="0"/>
          <a:chExt cx="0" cy="0"/>
        </a:xfrm>
      </p:grpSpPr>
      <p:sp>
        <p:nvSpPr>
          <p:cNvPr id="10708" name="Google Shape;10708;p81"/>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solidFill>
                <a:schemeClr val="lt1"/>
              </a:solidFill>
              <a:latin typeface="Arial"/>
              <a:ea typeface="Arial"/>
              <a:cs typeface="Arial"/>
              <a:sym typeface="Arial"/>
            </a:endParaRPr>
          </a:p>
        </p:txBody>
      </p:sp>
      <p:grpSp>
        <p:nvGrpSpPr>
          <p:cNvPr id="10709" name="Google Shape;10709;p81"/>
          <p:cNvGrpSpPr/>
          <p:nvPr/>
        </p:nvGrpSpPr>
        <p:grpSpPr>
          <a:xfrm>
            <a:off x="2286922" y="1957534"/>
            <a:ext cx="482385" cy="482347"/>
            <a:chOff x="-65131525" y="1914325"/>
            <a:chExt cx="316650" cy="316625"/>
          </a:xfrm>
        </p:grpSpPr>
        <p:sp>
          <p:nvSpPr>
            <p:cNvPr id="10710" name="Google Shape;10710;p81"/>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1"/>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81"/>
          <p:cNvGrpSpPr/>
          <p:nvPr/>
        </p:nvGrpSpPr>
        <p:grpSpPr>
          <a:xfrm>
            <a:off x="2286922" y="2590082"/>
            <a:ext cx="482385" cy="482385"/>
            <a:chOff x="-65131525" y="2281350"/>
            <a:chExt cx="316650" cy="316650"/>
          </a:xfrm>
        </p:grpSpPr>
        <p:sp>
          <p:nvSpPr>
            <p:cNvPr id="10713" name="Google Shape;10713;p81"/>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1"/>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81"/>
          <p:cNvGrpSpPr/>
          <p:nvPr/>
        </p:nvGrpSpPr>
        <p:grpSpPr>
          <a:xfrm>
            <a:off x="2291130" y="3202495"/>
            <a:ext cx="473968" cy="483565"/>
            <a:chOff x="-65129950" y="2646800"/>
            <a:chExt cx="311125" cy="317425"/>
          </a:xfrm>
        </p:grpSpPr>
        <p:sp>
          <p:nvSpPr>
            <p:cNvPr id="10716" name="Google Shape;10716;p81"/>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1"/>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81"/>
          <p:cNvGrpSpPr/>
          <p:nvPr/>
        </p:nvGrpSpPr>
        <p:grpSpPr>
          <a:xfrm>
            <a:off x="5192970" y="1955706"/>
            <a:ext cx="485965" cy="486003"/>
            <a:chOff x="-63252250" y="1930850"/>
            <a:chExt cx="319000" cy="319025"/>
          </a:xfrm>
        </p:grpSpPr>
        <p:sp>
          <p:nvSpPr>
            <p:cNvPr id="10719" name="Google Shape;10719;p81"/>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1"/>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1" name="Google Shape;10721;p81"/>
          <p:cNvSpPr/>
          <p:nvPr/>
        </p:nvSpPr>
        <p:spPr>
          <a:xfrm>
            <a:off x="5183634" y="2588939"/>
            <a:ext cx="490421" cy="48459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2" name="Google Shape;10722;p81"/>
          <p:cNvGrpSpPr/>
          <p:nvPr/>
        </p:nvGrpSpPr>
        <p:grpSpPr>
          <a:xfrm>
            <a:off x="5194169" y="3201886"/>
            <a:ext cx="483565" cy="484784"/>
            <a:chOff x="-63250675" y="2664125"/>
            <a:chExt cx="317425" cy="318225"/>
          </a:xfrm>
        </p:grpSpPr>
        <p:sp>
          <p:nvSpPr>
            <p:cNvPr id="10723" name="Google Shape;10723;p81"/>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1"/>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81"/>
          <p:cNvGrpSpPr/>
          <p:nvPr/>
        </p:nvGrpSpPr>
        <p:grpSpPr>
          <a:xfrm>
            <a:off x="3451364" y="3829306"/>
            <a:ext cx="478767" cy="475796"/>
            <a:chOff x="-61354075" y="1940500"/>
            <a:chExt cx="314275" cy="312325"/>
          </a:xfrm>
        </p:grpSpPr>
        <p:sp>
          <p:nvSpPr>
            <p:cNvPr id="10726" name="Google Shape;10726;p81"/>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1"/>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1"/>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1"/>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81"/>
          <p:cNvGrpSpPr/>
          <p:nvPr/>
        </p:nvGrpSpPr>
        <p:grpSpPr>
          <a:xfrm>
            <a:off x="3449554" y="4420058"/>
            <a:ext cx="482385" cy="442776"/>
            <a:chOff x="-61354875" y="2322300"/>
            <a:chExt cx="316650" cy="290650"/>
          </a:xfrm>
        </p:grpSpPr>
        <p:sp>
          <p:nvSpPr>
            <p:cNvPr id="10731" name="Google Shape;10731;p81"/>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1"/>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1"/>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81"/>
          <p:cNvGrpSpPr/>
          <p:nvPr/>
        </p:nvGrpSpPr>
        <p:grpSpPr>
          <a:xfrm>
            <a:off x="3449554" y="4983170"/>
            <a:ext cx="482385" cy="482385"/>
            <a:chOff x="-61354875" y="2671225"/>
            <a:chExt cx="316650" cy="316650"/>
          </a:xfrm>
        </p:grpSpPr>
        <p:sp>
          <p:nvSpPr>
            <p:cNvPr id="10735" name="Google Shape;10735;p81"/>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1"/>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1"/>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1"/>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1"/>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81"/>
          <p:cNvGrpSpPr/>
          <p:nvPr/>
        </p:nvGrpSpPr>
        <p:grpSpPr>
          <a:xfrm>
            <a:off x="6367290" y="3823840"/>
            <a:ext cx="485965" cy="486726"/>
            <a:chOff x="-59502375" y="1904375"/>
            <a:chExt cx="319000" cy="319500"/>
          </a:xfrm>
        </p:grpSpPr>
        <p:sp>
          <p:nvSpPr>
            <p:cNvPr id="10741" name="Google Shape;10741;p81"/>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1"/>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1"/>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81"/>
          <p:cNvGrpSpPr/>
          <p:nvPr/>
        </p:nvGrpSpPr>
        <p:grpSpPr>
          <a:xfrm>
            <a:off x="2872012" y="1959228"/>
            <a:ext cx="485965" cy="478957"/>
            <a:chOff x="-64774725" y="1916550"/>
            <a:chExt cx="319000" cy="314400"/>
          </a:xfrm>
        </p:grpSpPr>
        <p:sp>
          <p:nvSpPr>
            <p:cNvPr id="10745" name="Google Shape;10745;p81"/>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1"/>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81"/>
          <p:cNvGrpSpPr/>
          <p:nvPr/>
        </p:nvGrpSpPr>
        <p:grpSpPr>
          <a:xfrm>
            <a:off x="2873801" y="2587683"/>
            <a:ext cx="482385" cy="487183"/>
            <a:chOff x="-64764500" y="2280550"/>
            <a:chExt cx="316650" cy="319800"/>
          </a:xfrm>
        </p:grpSpPr>
        <p:sp>
          <p:nvSpPr>
            <p:cNvPr id="10748" name="Google Shape;10748;p81"/>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1"/>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0" name="Google Shape;10750;p81"/>
          <p:cNvSpPr/>
          <p:nvPr/>
        </p:nvSpPr>
        <p:spPr>
          <a:xfrm>
            <a:off x="2897128" y="3203041"/>
            <a:ext cx="421182" cy="482385"/>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1" name="Google Shape;10751;p81"/>
          <p:cNvGrpSpPr/>
          <p:nvPr/>
        </p:nvGrpSpPr>
        <p:grpSpPr>
          <a:xfrm>
            <a:off x="5787113" y="2007902"/>
            <a:ext cx="481166" cy="381612"/>
            <a:chOff x="-62882850" y="1999375"/>
            <a:chExt cx="315850" cy="250500"/>
          </a:xfrm>
        </p:grpSpPr>
        <p:sp>
          <p:nvSpPr>
            <p:cNvPr id="10752" name="Google Shape;10752;p81"/>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1"/>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81"/>
          <p:cNvGrpSpPr/>
          <p:nvPr/>
        </p:nvGrpSpPr>
        <p:grpSpPr>
          <a:xfrm>
            <a:off x="5775706" y="2589473"/>
            <a:ext cx="503979" cy="483603"/>
            <a:chOff x="-62890750" y="2296300"/>
            <a:chExt cx="330825" cy="317450"/>
          </a:xfrm>
        </p:grpSpPr>
        <p:sp>
          <p:nvSpPr>
            <p:cNvPr id="10755" name="Google Shape;10755;p81"/>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1"/>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1"/>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81"/>
          <p:cNvGrpSpPr/>
          <p:nvPr/>
        </p:nvGrpSpPr>
        <p:grpSpPr>
          <a:xfrm>
            <a:off x="5787113" y="3202496"/>
            <a:ext cx="481166" cy="483565"/>
            <a:chOff x="-62882850" y="2664925"/>
            <a:chExt cx="315850" cy="317425"/>
          </a:xfrm>
        </p:grpSpPr>
        <p:sp>
          <p:nvSpPr>
            <p:cNvPr id="10759" name="Google Shape;10759;p81"/>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1"/>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1" name="Google Shape;10761;p81"/>
          <p:cNvSpPr/>
          <p:nvPr/>
        </p:nvSpPr>
        <p:spPr>
          <a:xfrm>
            <a:off x="4028382" y="3827102"/>
            <a:ext cx="486003" cy="480138"/>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2" name="Google Shape;10762;p81"/>
          <p:cNvGrpSpPr/>
          <p:nvPr/>
        </p:nvGrpSpPr>
        <p:grpSpPr>
          <a:xfrm>
            <a:off x="4037044" y="4404443"/>
            <a:ext cx="482385" cy="474006"/>
            <a:chOff x="-60988625" y="2310475"/>
            <a:chExt cx="316650" cy="311150"/>
          </a:xfrm>
        </p:grpSpPr>
        <p:sp>
          <p:nvSpPr>
            <p:cNvPr id="10763" name="Google Shape;10763;p81"/>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1"/>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1"/>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1"/>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1"/>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1"/>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81"/>
          <p:cNvGrpSpPr/>
          <p:nvPr/>
        </p:nvGrpSpPr>
        <p:grpSpPr>
          <a:xfrm>
            <a:off x="4037653" y="4981513"/>
            <a:ext cx="481166" cy="485698"/>
            <a:chOff x="-60987050" y="2671400"/>
            <a:chExt cx="315850" cy="318825"/>
          </a:xfrm>
        </p:grpSpPr>
        <p:sp>
          <p:nvSpPr>
            <p:cNvPr id="10770" name="Google Shape;10770;p81"/>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1"/>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81"/>
          <p:cNvGrpSpPr/>
          <p:nvPr/>
        </p:nvGrpSpPr>
        <p:grpSpPr>
          <a:xfrm>
            <a:off x="6367288" y="4405662"/>
            <a:ext cx="485965" cy="471568"/>
            <a:chOff x="-59481900" y="2290800"/>
            <a:chExt cx="319000" cy="309550"/>
          </a:xfrm>
        </p:grpSpPr>
        <p:sp>
          <p:nvSpPr>
            <p:cNvPr id="10773" name="Google Shape;10773;p81"/>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1"/>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1"/>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1"/>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1"/>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1"/>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81"/>
          <p:cNvGrpSpPr/>
          <p:nvPr/>
        </p:nvGrpSpPr>
        <p:grpSpPr>
          <a:xfrm>
            <a:off x="3455695" y="1957039"/>
            <a:ext cx="485965" cy="483337"/>
            <a:chOff x="-64401400" y="1914475"/>
            <a:chExt cx="319000" cy="317275"/>
          </a:xfrm>
        </p:grpSpPr>
        <p:sp>
          <p:nvSpPr>
            <p:cNvPr id="10780" name="Google Shape;10780;p81"/>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1"/>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1"/>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81"/>
          <p:cNvGrpSpPr/>
          <p:nvPr/>
        </p:nvGrpSpPr>
        <p:grpSpPr>
          <a:xfrm>
            <a:off x="3540891" y="2590577"/>
            <a:ext cx="315572" cy="481394"/>
            <a:chOff x="-64343900" y="2282125"/>
            <a:chExt cx="207150" cy="316000"/>
          </a:xfrm>
        </p:grpSpPr>
        <p:sp>
          <p:nvSpPr>
            <p:cNvPr id="10784" name="Google Shape;10784;p81"/>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1"/>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6" name="Google Shape;10786;p81"/>
          <p:cNvSpPr/>
          <p:nvPr/>
        </p:nvSpPr>
        <p:spPr>
          <a:xfrm>
            <a:off x="3449659" y="3200641"/>
            <a:ext cx="483565" cy="48718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7" name="Google Shape;10787;p81"/>
          <p:cNvGrpSpPr/>
          <p:nvPr/>
        </p:nvGrpSpPr>
        <p:grpSpPr>
          <a:xfrm>
            <a:off x="6412589" y="1957382"/>
            <a:ext cx="419963" cy="482651"/>
            <a:chOff x="-62496925" y="1931475"/>
            <a:chExt cx="275675" cy="316825"/>
          </a:xfrm>
        </p:grpSpPr>
        <p:sp>
          <p:nvSpPr>
            <p:cNvPr id="10788" name="Google Shape;10788;p81"/>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1"/>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81"/>
          <p:cNvGrpSpPr/>
          <p:nvPr/>
        </p:nvGrpSpPr>
        <p:grpSpPr>
          <a:xfrm>
            <a:off x="6381969" y="2589321"/>
            <a:ext cx="481204" cy="483908"/>
            <a:chOff x="-62516625" y="2297875"/>
            <a:chExt cx="315875" cy="317650"/>
          </a:xfrm>
        </p:grpSpPr>
        <p:sp>
          <p:nvSpPr>
            <p:cNvPr id="10791" name="Google Shape;10791;p81"/>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1"/>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81"/>
          <p:cNvGrpSpPr/>
          <p:nvPr/>
        </p:nvGrpSpPr>
        <p:grpSpPr>
          <a:xfrm>
            <a:off x="6380179" y="3224071"/>
            <a:ext cx="484784" cy="440415"/>
            <a:chOff x="-62518200" y="2692475"/>
            <a:chExt cx="318225" cy="289100"/>
          </a:xfrm>
        </p:grpSpPr>
        <p:sp>
          <p:nvSpPr>
            <p:cNvPr id="10794" name="Google Shape;10794;p81"/>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1"/>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81"/>
          <p:cNvGrpSpPr/>
          <p:nvPr/>
        </p:nvGrpSpPr>
        <p:grpSpPr>
          <a:xfrm>
            <a:off x="4650531" y="3826621"/>
            <a:ext cx="408005" cy="481166"/>
            <a:chOff x="-60597975" y="1939525"/>
            <a:chExt cx="267825" cy="315850"/>
          </a:xfrm>
        </p:grpSpPr>
        <p:sp>
          <p:nvSpPr>
            <p:cNvPr id="10797" name="Google Shape;10797;p81"/>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1"/>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81"/>
          <p:cNvGrpSpPr/>
          <p:nvPr/>
        </p:nvGrpSpPr>
        <p:grpSpPr>
          <a:xfrm>
            <a:off x="4611551" y="4398769"/>
            <a:ext cx="485965" cy="485355"/>
            <a:chOff x="-60620800" y="2304600"/>
            <a:chExt cx="319000" cy="318600"/>
          </a:xfrm>
        </p:grpSpPr>
        <p:sp>
          <p:nvSpPr>
            <p:cNvPr id="10800" name="Google Shape;10800;p81"/>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1"/>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1"/>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3" name="Google Shape;10803;p81"/>
          <p:cNvGrpSpPr/>
          <p:nvPr/>
        </p:nvGrpSpPr>
        <p:grpSpPr>
          <a:xfrm>
            <a:off x="4613341" y="5051551"/>
            <a:ext cx="482385" cy="345621"/>
            <a:chOff x="-60621600" y="2716100"/>
            <a:chExt cx="316650" cy="226875"/>
          </a:xfrm>
        </p:grpSpPr>
        <p:sp>
          <p:nvSpPr>
            <p:cNvPr id="10804" name="Google Shape;10804;p81"/>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1"/>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81"/>
          <p:cNvGrpSpPr/>
          <p:nvPr/>
        </p:nvGrpSpPr>
        <p:grpSpPr>
          <a:xfrm>
            <a:off x="6374486" y="4983189"/>
            <a:ext cx="471568" cy="482347"/>
            <a:chOff x="-59475600" y="2658625"/>
            <a:chExt cx="309550" cy="316625"/>
          </a:xfrm>
        </p:grpSpPr>
        <p:sp>
          <p:nvSpPr>
            <p:cNvPr id="10807" name="Google Shape;10807;p81"/>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1"/>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1"/>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1"/>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1"/>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1"/>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1"/>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4" name="Google Shape;10814;p81"/>
          <p:cNvSpPr/>
          <p:nvPr/>
        </p:nvSpPr>
        <p:spPr>
          <a:xfrm>
            <a:off x="4028310" y="1958091"/>
            <a:ext cx="481204" cy="481166"/>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1"/>
          <p:cNvSpPr/>
          <p:nvPr/>
        </p:nvSpPr>
        <p:spPr>
          <a:xfrm>
            <a:off x="4064322" y="2588234"/>
            <a:ext cx="409185" cy="48600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6" name="Google Shape;10816;p81"/>
          <p:cNvGrpSpPr/>
          <p:nvPr/>
        </p:nvGrpSpPr>
        <p:grpSpPr>
          <a:xfrm>
            <a:off x="4102724" y="3202495"/>
            <a:ext cx="346764" cy="483565"/>
            <a:chOff x="-63987100" y="2646800"/>
            <a:chExt cx="227625" cy="317425"/>
          </a:xfrm>
        </p:grpSpPr>
        <p:sp>
          <p:nvSpPr>
            <p:cNvPr id="10817" name="Google Shape;10817;p81"/>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1"/>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81"/>
          <p:cNvGrpSpPr/>
          <p:nvPr/>
        </p:nvGrpSpPr>
        <p:grpSpPr>
          <a:xfrm>
            <a:off x="2284424" y="3823612"/>
            <a:ext cx="471568" cy="487183"/>
            <a:chOff x="-62148000" y="1930075"/>
            <a:chExt cx="309550" cy="319800"/>
          </a:xfrm>
        </p:grpSpPr>
        <p:sp>
          <p:nvSpPr>
            <p:cNvPr id="10820" name="Google Shape;10820;p81"/>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1"/>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81"/>
          <p:cNvGrpSpPr/>
          <p:nvPr/>
        </p:nvGrpSpPr>
        <p:grpSpPr>
          <a:xfrm>
            <a:off x="2280825" y="4400844"/>
            <a:ext cx="478767" cy="481204"/>
            <a:chOff x="-62150375" y="2297875"/>
            <a:chExt cx="314275" cy="315875"/>
          </a:xfrm>
        </p:grpSpPr>
        <p:sp>
          <p:nvSpPr>
            <p:cNvPr id="10823" name="Google Shape;10823;p81"/>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1"/>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1"/>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1"/>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1"/>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81"/>
          <p:cNvGrpSpPr/>
          <p:nvPr/>
        </p:nvGrpSpPr>
        <p:grpSpPr>
          <a:xfrm>
            <a:off x="2279016" y="4981970"/>
            <a:ext cx="482385" cy="484784"/>
            <a:chOff x="-62150375" y="2664925"/>
            <a:chExt cx="316650" cy="318225"/>
          </a:xfrm>
        </p:grpSpPr>
        <p:sp>
          <p:nvSpPr>
            <p:cNvPr id="10829" name="Google Shape;10829;p81"/>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1"/>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1"/>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1"/>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81"/>
          <p:cNvGrpSpPr/>
          <p:nvPr/>
        </p:nvGrpSpPr>
        <p:grpSpPr>
          <a:xfrm>
            <a:off x="5199630" y="3824278"/>
            <a:ext cx="483565" cy="485850"/>
            <a:chOff x="-60254550" y="1938025"/>
            <a:chExt cx="317425" cy="318925"/>
          </a:xfrm>
        </p:grpSpPr>
        <p:sp>
          <p:nvSpPr>
            <p:cNvPr id="10834" name="Google Shape;10834;p81"/>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1"/>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1"/>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1"/>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81"/>
          <p:cNvGrpSpPr/>
          <p:nvPr/>
        </p:nvGrpSpPr>
        <p:grpSpPr>
          <a:xfrm>
            <a:off x="5166918" y="4400091"/>
            <a:ext cx="482874" cy="482574"/>
            <a:chOff x="6479471" y="2079003"/>
            <a:chExt cx="348923" cy="348706"/>
          </a:xfrm>
        </p:grpSpPr>
        <p:sp>
          <p:nvSpPr>
            <p:cNvPr id="10839" name="Google Shape;10839;p81"/>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0" name="Google Shape;10840;p81"/>
            <p:cNvGrpSpPr/>
            <p:nvPr/>
          </p:nvGrpSpPr>
          <p:grpSpPr>
            <a:xfrm>
              <a:off x="6520582" y="2079003"/>
              <a:ext cx="307811" cy="348706"/>
              <a:chOff x="-60218325" y="2304850"/>
              <a:chExt cx="279625" cy="316775"/>
            </a:xfrm>
          </p:grpSpPr>
          <p:sp>
            <p:nvSpPr>
              <p:cNvPr id="10841" name="Google Shape;10841;p81"/>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1"/>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1"/>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1"/>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1"/>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1"/>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1"/>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48" name="Google Shape;10848;p81"/>
          <p:cNvGrpSpPr/>
          <p:nvPr/>
        </p:nvGrpSpPr>
        <p:grpSpPr>
          <a:xfrm>
            <a:off x="5236820" y="4981380"/>
            <a:ext cx="409185" cy="485965"/>
            <a:chOff x="-60232500" y="2671225"/>
            <a:chExt cx="268600" cy="319000"/>
          </a:xfrm>
        </p:grpSpPr>
        <p:sp>
          <p:nvSpPr>
            <p:cNvPr id="10849" name="Google Shape;10849;p81"/>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1"/>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81"/>
          <p:cNvGrpSpPr/>
          <p:nvPr/>
        </p:nvGrpSpPr>
        <p:grpSpPr>
          <a:xfrm>
            <a:off x="4032432" y="5572221"/>
            <a:ext cx="481204" cy="485965"/>
            <a:chOff x="-59100700" y="1911950"/>
            <a:chExt cx="315875" cy="319000"/>
          </a:xfrm>
        </p:grpSpPr>
        <p:sp>
          <p:nvSpPr>
            <p:cNvPr id="10852" name="Google Shape;10852;p81"/>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1"/>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1"/>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1"/>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1"/>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1"/>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1"/>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1"/>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1"/>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1"/>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81"/>
          <p:cNvGrpSpPr/>
          <p:nvPr/>
        </p:nvGrpSpPr>
        <p:grpSpPr>
          <a:xfrm>
            <a:off x="4614682" y="1957667"/>
            <a:ext cx="500361" cy="482080"/>
            <a:chOff x="-63665750" y="1914325"/>
            <a:chExt cx="328450" cy="316450"/>
          </a:xfrm>
        </p:grpSpPr>
        <p:sp>
          <p:nvSpPr>
            <p:cNvPr id="10863" name="Google Shape;10863;p81"/>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1"/>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81"/>
          <p:cNvGrpSpPr/>
          <p:nvPr/>
        </p:nvGrpSpPr>
        <p:grpSpPr>
          <a:xfrm>
            <a:off x="4621271" y="2588578"/>
            <a:ext cx="487183" cy="485393"/>
            <a:chOff x="-63666550" y="2278975"/>
            <a:chExt cx="319800" cy="318625"/>
          </a:xfrm>
        </p:grpSpPr>
        <p:sp>
          <p:nvSpPr>
            <p:cNvPr id="10866" name="Google Shape;10866;p81"/>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1"/>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81"/>
          <p:cNvGrpSpPr/>
          <p:nvPr/>
        </p:nvGrpSpPr>
        <p:grpSpPr>
          <a:xfrm>
            <a:off x="4617672" y="3202343"/>
            <a:ext cx="494381" cy="483870"/>
            <a:chOff x="-63669700" y="2646600"/>
            <a:chExt cx="324525" cy="317625"/>
          </a:xfrm>
        </p:grpSpPr>
        <p:sp>
          <p:nvSpPr>
            <p:cNvPr id="10869" name="Google Shape;10869;p81"/>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1"/>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81"/>
          <p:cNvGrpSpPr/>
          <p:nvPr/>
        </p:nvGrpSpPr>
        <p:grpSpPr>
          <a:xfrm>
            <a:off x="2855922" y="3825706"/>
            <a:ext cx="482385" cy="482994"/>
            <a:chOff x="-61784125" y="1931250"/>
            <a:chExt cx="316650" cy="317050"/>
          </a:xfrm>
        </p:grpSpPr>
        <p:sp>
          <p:nvSpPr>
            <p:cNvPr id="10872" name="Google Shape;10872;p81"/>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1"/>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1"/>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1"/>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81"/>
          <p:cNvGrpSpPr/>
          <p:nvPr/>
        </p:nvGrpSpPr>
        <p:grpSpPr>
          <a:xfrm>
            <a:off x="2855922" y="4400254"/>
            <a:ext cx="482385" cy="482385"/>
            <a:chOff x="-61783350" y="2297100"/>
            <a:chExt cx="316650" cy="316650"/>
          </a:xfrm>
        </p:grpSpPr>
        <p:sp>
          <p:nvSpPr>
            <p:cNvPr id="10877" name="Google Shape;10877;p81"/>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1"/>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81"/>
          <p:cNvGrpSpPr/>
          <p:nvPr/>
        </p:nvGrpSpPr>
        <p:grpSpPr>
          <a:xfrm>
            <a:off x="2855922" y="4981170"/>
            <a:ext cx="482385" cy="486384"/>
            <a:chOff x="-61782550" y="2664925"/>
            <a:chExt cx="316650" cy="319275"/>
          </a:xfrm>
        </p:grpSpPr>
        <p:sp>
          <p:nvSpPr>
            <p:cNvPr id="10880" name="Google Shape;10880;p81"/>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1"/>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1"/>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81"/>
          <p:cNvGrpSpPr/>
          <p:nvPr/>
        </p:nvGrpSpPr>
        <p:grpSpPr>
          <a:xfrm>
            <a:off x="5782052" y="3837189"/>
            <a:ext cx="483565" cy="460029"/>
            <a:chOff x="-59889100" y="1945025"/>
            <a:chExt cx="317425" cy="301975"/>
          </a:xfrm>
        </p:grpSpPr>
        <p:sp>
          <p:nvSpPr>
            <p:cNvPr id="10884" name="Google Shape;10884;p81"/>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1"/>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1"/>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1"/>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8" name="Google Shape;10888;p81"/>
          <p:cNvSpPr/>
          <p:nvPr/>
        </p:nvSpPr>
        <p:spPr>
          <a:xfrm>
            <a:off x="5774713" y="4452409"/>
            <a:ext cx="484784" cy="377994"/>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9" name="Google Shape;10889;p81"/>
          <p:cNvGrpSpPr/>
          <p:nvPr/>
        </p:nvGrpSpPr>
        <p:grpSpPr>
          <a:xfrm>
            <a:off x="5780852" y="4983703"/>
            <a:ext cx="485965" cy="481318"/>
            <a:chOff x="-59889100" y="2671925"/>
            <a:chExt cx="319000" cy="315950"/>
          </a:xfrm>
        </p:grpSpPr>
        <p:sp>
          <p:nvSpPr>
            <p:cNvPr id="10890" name="Google Shape;10890;p81"/>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1"/>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1"/>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1"/>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81"/>
          <p:cNvGrpSpPr/>
          <p:nvPr/>
        </p:nvGrpSpPr>
        <p:grpSpPr>
          <a:xfrm>
            <a:off x="4612654" y="5566478"/>
            <a:ext cx="483565" cy="482385"/>
            <a:chOff x="-59092025" y="2296300"/>
            <a:chExt cx="317425" cy="316650"/>
          </a:xfrm>
        </p:grpSpPr>
        <p:sp>
          <p:nvSpPr>
            <p:cNvPr id="10895" name="Google Shape;10895;p81"/>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1"/>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9" name="Shape 809"/>
        <p:cNvGrpSpPr/>
        <p:nvPr/>
      </p:nvGrpSpPr>
      <p:grpSpPr>
        <a:xfrm>
          <a:off x="0" y="0"/>
          <a:ext cx="0" cy="0"/>
          <a:chOff x="0" y="0"/>
          <a:chExt cx="0" cy="0"/>
        </a:xfrm>
      </p:grpSpPr>
      <p:pic>
        <p:nvPicPr>
          <p:cNvPr id="810" name="Google Shape;810;p37"/>
          <p:cNvPicPr preferRelativeResize="0"/>
          <p:nvPr/>
        </p:nvPicPr>
        <p:blipFill rotWithShape="1">
          <a:blip r:embed="rId3">
            <a:alphaModFix/>
          </a:blip>
          <a:srcRect b="0" l="23573" r="26966" t="0"/>
          <a:stretch/>
        </p:blipFill>
        <p:spPr>
          <a:xfrm>
            <a:off x="5080200" y="695125"/>
            <a:ext cx="4063800" cy="5477076"/>
          </a:xfrm>
          <a:prstGeom prst="rect">
            <a:avLst/>
          </a:prstGeom>
          <a:noFill/>
          <a:ln>
            <a:noFill/>
          </a:ln>
        </p:spPr>
      </p:pic>
      <p:sp>
        <p:nvSpPr>
          <p:cNvPr id="811" name="Google Shape;811;p37"/>
          <p:cNvSpPr txBox="1"/>
          <p:nvPr>
            <p:ph type="title"/>
          </p:nvPr>
        </p:nvSpPr>
        <p:spPr>
          <a:xfrm>
            <a:off x="886061" y="3410193"/>
            <a:ext cx="36381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812" name="Google Shape;812;p37">
            <a:hlinkClick action="ppaction://hlinksldjump" r:id="rId4"/>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ABOUT</a:t>
            </a:r>
            <a:endParaRPr b="1">
              <a:solidFill>
                <a:schemeClr val="accent2"/>
              </a:solidFill>
            </a:endParaRPr>
          </a:p>
        </p:txBody>
      </p:sp>
      <p:sp>
        <p:nvSpPr>
          <p:cNvPr id="813" name="Google Shape;813;p37">
            <a:hlinkClick action="ppaction://hlinksldjump" r:id="rId5"/>
          </p:cNvPr>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814" name="Google Shape;814;p37">
            <a:hlinkClick action="ppaction://hlinksldjump" r:id="rId6"/>
          </p:cNvPr>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815" name="Google Shape;815;p37">
            <a:hlinkClick action="ppaction://hlinksldjump" r:id="rId7"/>
          </p:cNvPr>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816" name="Google Shape;816;p37"/>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817" name="Google Shape;817;p37"/>
          <p:cNvSpPr txBox="1"/>
          <p:nvPr>
            <p:ph idx="2" type="subTitle"/>
          </p:nvPr>
        </p:nvSpPr>
        <p:spPr>
          <a:xfrm>
            <a:off x="886067" y="4305949"/>
            <a:ext cx="2779500" cy="71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818" name="Google Shape;818;p37"/>
          <p:cNvSpPr/>
          <p:nvPr/>
        </p:nvSpPr>
        <p:spPr>
          <a:xfrm>
            <a:off x="997469" y="1975265"/>
            <a:ext cx="1478527" cy="1332513"/>
          </a:xfrm>
          <a:prstGeom prst="rect">
            <a:avLst/>
          </a:prstGeom>
        </p:spPr>
        <p:txBody>
          <a:bodyPr>
            <a:prstTxWarp prst="textPlain"/>
          </a:bodyPr>
          <a:lstStyle/>
          <a:p>
            <a:pPr lvl="0" algn="ctr"/>
            <a:r>
              <a:rPr b="1" i="0">
                <a:ln cap="flat" cmpd="sng" w="19050">
                  <a:solidFill>
                    <a:schemeClr val="accent1"/>
                  </a:solidFill>
                  <a:prstDash val="solid"/>
                  <a:round/>
                  <a:headEnd len="sm" w="sm" type="none"/>
                  <a:tailEnd len="sm" w="sm" type="none"/>
                </a:ln>
                <a:noFill/>
                <a:latin typeface="Roboto Condensed"/>
              </a:rPr>
              <a:t>01</a:t>
            </a:r>
          </a:p>
        </p:txBody>
      </p:sp>
      <p:grpSp>
        <p:nvGrpSpPr>
          <p:cNvPr id="819" name="Google Shape;819;p37"/>
          <p:cNvGrpSpPr/>
          <p:nvPr/>
        </p:nvGrpSpPr>
        <p:grpSpPr>
          <a:xfrm>
            <a:off x="3470151" y="1675213"/>
            <a:ext cx="703669" cy="670009"/>
            <a:chOff x="3470151" y="1675213"/>
            <a:chExt cx="703669" cy="670009"/>
          </a:xfrm>
        </p:grpSpPr>
        <p:sp>
          <p:nvSpPr>
            <p:cNvPr id="820" name="Google Shape;820;p37"/>
            <p:cNvSpPr/>
            <p:nvPr/>
          </p:nvSpPr>
          <p:spPr>
            <a:xfrm>
              <a:off x="3784720" y="1675213"/>
              <a:ext cx="389100" cy="389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p:nvPr/>
          </p:nvSpPr>
          <p:spPr>
            <a:xfrm>
              <a:off x="3470151" y="2108822"/>
              <a:ext cx="236400" cy="2364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37"/>
          <p:cNvGrpSpPr/>
          <p:nvPr/>
        </p:nvGrpSpPr>
        <p:grpSpPr>
          <a:xfrm>
            <a:off x="5500550" y="2643732"/>
            <a:ext cx="236400" cy="540421"/>
            <a:chOff x="5500550" y="2643732"/>
            <a:chExt cx="236400" cy="540421"/>
          </a:xfrm>
        </p:grpSpPr>
        <p:sp>
          <p:nvSpPr>
            <p:cNvPr id="823" name="Google Shape;823;p37"/>
            <p:cNvSpPr/>
            <p:nvPr/>
          </p:nvSpPr>
          <p:spPr>
            <a:xfrm>
              <a:off x="5500550" y="2643732"/>
              <a:ext cx="236400" cy="236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7"/>
            <p:cNvSpPr/>
            <p:nvPr/>
          </p:nvSpPr>
          <p:spPr>
            <a:xfrm>
              <a:off x="5500550" y="2947754"/>
              <a:ext cx="236400" cy="236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37"/>
          <p:cNvGrpSpPr/>
          <p:nvPr/>
        </p:nvGrpSpPr>
        <p:grpSpPr>
          <a:xfrm>
            <a:off x="4938300" y="5304561"/>
            <a:ext cx="661400" cy="656314"/>
            <a:chOff x="4938300" y="5304561"/>
            <a:chExt cx="661400" cy="656314"/>
          </a:xfrm>
        </p:grpSpPr>
        <p:sp>
          <p:nvSpPr>
            <p:cNvPr id="826" name="Google Shape;826;p37"/>
            <p:cNvSpPr/>
            <p:nvPr/>
          </p:nvSpPr>
          <p:spPr>
            <a:xfrm>
              <a:off x="4938300" y="5666875"/>
              <a:ext cx="294000" cy="294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7"/>
            <p:cNvSpPr/>
            <p:nvPr/>
          </p:nvSpPr>
          <p:spPr>
            <a:xfrm>
              <a:off x="5305700" y="5304561"/>
              <a:ext cx="294000" cy="294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7"/>
            <p:cNvSpPr/>
            <p:nvPr/>
          </p:nvSpPr>
          <p:spPr>
            <a:xfrm>
              <a:off x="5305689" y="5666875"/>
              <a:ext cx="294000" cy="294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 name="Google Shape;829;p37"/>
          <p:cNvSpPr/>
          <p:nvPr/>
        </p:nvSpPr>
        <p:spPr>
          <a:xfrm>
            <a:off x="399850" y="5176679"/>
            <a:ext cx="236400" cy="236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7"/>
          <p:cNvSpPr/>
          <p:nvPr/>
        </p:nvSpPr>
        <p:spPr>
          <a:xfrm rot="10800000">
            <a:off x="1080873"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00" name="Shape 10900"/>
        <p:cNvGrpSpPr/>
        <p:nvPr/>
      </p:nvGrpSpPr>
      <p:grpSpPr>
        <a:xfrm>
          <a:off x="0" y="0"/>
          <a:ext cx="0" cy="0"/>
          <a:chOff x="0" y="0"/>
          <a:chExt cx="0" cy="0"/>
        </a:xfrm>
      </p:grpSpPr>
      <p:sp>
        <p:nvSpPr>
          <p:cNvPr id="10901" name="Google Shape;10901;p82"/>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solidFill>
                <a:schemeClr val="lt1"/>
              </a:solidFill>
              <a:latin typeface="Arial"/>
              <a:ea typeface="Arial"/>
              <a:cs typeface="Arial"/>
              <a:sym typeface="Arial"/>
            </a:endParaRPr>
          </a:p>
        </p:txBody>
      </p:sp>
      <p:grpSp>
        <p:nvGrpSpPr>
          <p:cNvPr id="10902" name="Google Shape;10902;p82"/>
          <p:cNvGrpSpPr/>
          <p:nvPr/>
        </p:nvGrpSpPr>
        <p:grpSpPr>
          <a:xfrm>
            <a:off x="2296663" y="1957525"/>
            <a:ext cx="463804" cy="456483"/>
            <a:chOff x="683125" y="1955275"/>
            <a:chExt cx="299325" cy="294600"/>
          </a:xfrm>
        </p:grpSpPr>
        <p:sp>
          <p:nvSpPr>
            <p:cNvPr id="10903" name="Google Shape;10903;p82"/>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2"/>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2"/>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2"/>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82"/>
          <p:cNvGrpSpPr/>
          <p:nvPr/>
        </p:nvGrpSpPr>
        <p:grpSpPr>
          <a:xfrm>
            <a:off x="2297883" y="2549220"/>
            <a:ext cx="461364" cy="458962"/>
            <a:chOff x="685475" y="2318350"/>
            <a:chExt cx="297750" cy="296200"/>
          </a:xfrm>
        </p:grpSpPr>
        <p:sp>
          <p:nvSpPr>
            <p:cNvPr id="10908" name="Google Shape;10908;p82"/>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2"/>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2"/>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1" name="Google Shape;10911;p82"/>
          <p:cNvSpPr/>
          <p:nvPr/>
        </p:nvSpPr>
        <p:spPr>
          <a:xfrm>
            <a:off x="2299733" y="3129541"/>
            <a:ext cx="457684" cy="458884"/>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2" name="Google Shape;10912;p82"/>
          <p:cNvGrpSpPr/>
          <p:nvPr/>
        </p:nvGrpSpPr>
        <p:grpSpPr>
          <a:xfrm>
            <a:off x="5224008" y="1957216"/>
            <a:ext cx="406473" cy="457102"/>
            <a:chOff x="2523000" y="1954875"/>
            <a:chExt cx="262325" cy="295000"/>
          </a:xfrm>
        </p:grpSpPr>
        <p:sp>
          <p:nvSpPr>
            <p:cNvPr id="10913" name="Google Shape;10913;p82"/>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2"/>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82"/>
          <p:cNvGrpSpPr/>
          <p:nvPr/>
        </p:nvGrpSpPr>
        <p:grpSpPr>
          <a:xfrm>
            <a:off x="5196562" y="2549839"/>
            <a:ext cx="461364" cy="457722"/>
            <a:chOff x="2508825" y="2318350"/>
            <a:chExt cx="297750" cy="295400"/>
          </a:xfrm>
        </p:grpSpPr>
        <p:sp>
          <p:nvSpPr>
            <p:cNvPr id="10916" name="Google Shape;10916;p82"/>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2"/>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8" name="Google Shape;10918;p82"/>
          <p:cNvSpPr/>
          <p:nvPr/>
        </p:nvSpPr>
        <p:spPr>
          <a:xfrm>
            <a:off x="5197818" y="3129541"/>
            <a:ext cx="458923" cy="458884"/>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9" name="Google Shape;10919;p82"/>
          <p:cNvGrpSpPr/>
          <p:nvPr/>
        </p:nvGrpSpPr>
        <p:grpSpPr>
          <a:xfrm>
            <a:off x="3454493" y="3750271"/>
            <a:ext cx="456483" cy="457684"/>
            <a:chOff x="4321150" y="1946600"/>
            <a:chExt cx="294600" cy="295375"/>
          </a:xfrm>
        </p:grpSpPr>
        <p:sp>
          <p:nvSpPr>
            <p:cNvPr id="10920" name="Google Shape;10920;p82"/>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2"/>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2"/>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3" name="Google Shape;10923;p82"/>
          <p:cNvSpPr/>
          <p:nvPr/>
        </p:nvSpPr>
        <p:spPr>
          <a:xfrm>
            <a:off x="3450274" y="4407114"/>
            <a:ext cx="465044" cy="428437"/>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2"/>
          <p:cNvSpPr/>
          <p:nvPr/>
        </p:nvSpPr>
        <p:spPr>
          <a:xfrm>
            <a:off x="3450894" y="4982551"/>
            <a:ext cx="463804" cy="45768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2"/>
          <p:cNvSpPr/>
          <p:nvPr/>
        </p:nvSpPr>
        <p:spPr>
          <a:xfrm>
            <a:off x="6439444" y="3751535"/>
            <a:ext cx="294173" cy="455243"/>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2"/>
          <p:cNvSpPr/>
          <p:nvPr/>
        </p:nvSpPr>
        <p:spPr>
          <a:xfrm>
            <a:off x="2880786" y="1956349"/>
            <a:ext cx="461325" cy="458923"/>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7" name="Google Shape;10927;p82"/>
          <p:cNvGrpSpPr/>
          <p:nvPr/>
        </p:nvGrpSpPr>
        <p:grpSpPr>
          <a:xfrm>
            <a:off x="2880151" y="2549839"/>
            <a:ext cx="462564" cy="457722"/>
            <a:chOff x="1049375" y="2318350"/>
            <a:chExt cx="298525" cy="295400"/>
          </a:xfrm>
        </p:grpSpPr>
        <p:sp>
          <p:nvSpPr>
            <p:cNvPr id="10928" name="Google Shape;10928;p82"/>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2"/>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2"/>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2"/>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82"/>
          <p:cNvGrpSpPr/>
          <p:nvPr/>
        </p:nvGrpSpPr>
        <p:grpSpPr>
          <a:xfrm>
            <a:off x="2880771" y="3128261"/>
            <a:ext cx="461325" cy="461325"/>
            <a:chOff x="1049375" y="2680675"/>
            <a:chExt cx="297725" cy="297725"/>
          </a:xfrm>
        </p:grpSpPr>
        <p:sp>
          <p:nvSpPr>
            <p:cNvPr id="10933" name="Google Shape;10933;p82"/>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2"/>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82"/>
          <p:cNvGrpSpPr/>
          <p:nvPr/>
        </p:nvGrpSpPr>
        <p:grpSpPr>
          <a:xfrm>
            <a:off x="5787583" y="1956906"/>
            <a:ext cx="457684" cy="457722"/>
            <a:chOff x="2872725" y="1954475"/>
            <a:chExt cx="295375" cy="295400"/>
          </a:xfrm>
        </p:grpSpPr>
        <p:sp>
          <p:nvSpPr>
            <p:cNvPr id="10936" name="Google Shape;10936;p82"/>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2"/>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2"/>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82"/>
          <p:cNvGrpSpPr/>
          <p:nvPr/>
        </p:nvGrpSpPr>
        <p:grpSpPr>
          <a:xfrm>
            <a:off x="5815648" y="2548619"/>
            <a:ext cx="401553" cy="460163"/>
            <a:chOff x="2890050" y="2318350"/>
            <a:chExt cx="259150" cy="296975"/>
          </a:xfrm>
        </p:grpSpPr>
        <p:sp>
          <p:nvSpPr>
            <p:cNvPr id="10940" name="Google Shape;10940;p82"/>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2"/>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2" name="Google Shape;10942;p82"/>
          <p:cNvSpPr/>
          <p:nvPr/>
        </p:nvSpPr>
        <p:spPr>
          <a:xfrm>
            <a:off x="5868160" y="3128921"/>
            <a:ext cx="296613" cy="460124"/>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3" name="Google Shape;10943;p82"/>
          <p:cNvGrpSpPr/>
          <p:nvPr/>
        </p:nvGrpSpPr>
        <p:grpSpPr>
          <a:xfrm>
            <a:off x="4032793" y="3750891"/>
            <a:ext cx="456444" cy="456444"/>
            <a:chOff x="4685050" y="1945825"/>
            <a:chExt cx="294575" cy="294575"/>
          </a:xfrm>
        </p:grpSpPr>
        <p:sp>
          <p:nvSpPr>
            <p:cNvPr id="10944" name="Google Shape;10944;p82"/>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2"/>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2"/>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2"/>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2"/>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9" name="Google Shape;10949;p82"/>
          <p:cNvSpPr/>
          <p:nvPr/>
        </p:nvSpPr>
        <p:spPr>
          <a:xfrm>
            <a:off x="4032241" y="4393091"/>
            <a:ext cx="457684" cy="456483"/>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2"/>
          <p:cNvSpPr/>
          <p:nvPr/>
        </p:nvSpPr>
        <p:spPr>
          <a:xfrm>
            <a:off x="4059706" y="4981331"/>
            <a:ext cx="402754" cy="460124"/>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1" name="Google Shape;10951;p82"/>
          <p:cNvGrpSpPr/>
          <p:nvPr/>
        </p:nvGrpSpPr>
        <p:grpSpPr>
          <a:xfrm>
            <a:off x="6357600" y="4393039"/>
            <a:ext cx="457684" cy="456483"/>
            <a:chOff x="6131900" y="2301825"/>
            <a:chExt cx="295375" cy="294600"/>
          </a:xfrm>
        </p:grpSpPr>
        <p:sp>
          <p:nvSpPr>
            <p:cNvPr id="10952" name="Google Shape;10952;p82"/>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2"/>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2"/>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2"/>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6" name="Google Shape;10956;p82"/>
          <p:cNvGrpSpPr/>
          <p:nvPr/>
        </p:nvGrpSpPr>
        <p:grpSpPr>
          <a:xfrm>
            <a:off x="3463333" y="1956305"/>
            <a:ext cx="461364" cy="458923"/>
            <a:chOff x="1412450" y="1954475"/>
            <a:chExt cx="297750" cy="296175"/>
          </a:xfrm>
        </p:grpSpPr>
        <p:sp>
          <p:nvSpPr>
            <p:cNvPr id="10957" name="Google Shape;10957;p82"/>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2"/>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9" name="Google Shape;10959;p82"/>
          <p:cNvSpPr/>
          <p:nvPr/>
        </p:nvSpPr>
        <p:spPr>
          <a:xfrm>
            <a:off x="3465174" y="2551731"/>
            <a:ext cx="457722" cy="454042"/>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0" name="Google Shape;10960;p82"/>
          <p:cNvGrpSpPr/>
          <p:nvPr/>
        </p:nvGrpSpPr>
        <p:grpSpPr>
          <a:xfrm>
            <a:off x="3463333" y="3128416"/>
            <a:ext cx="461364" cy="461015"/>
            <a:chOff x="1413250" y="2680675"/>
            <a:chExt cx="297750" cy="297525"/>
          </a:xfrm>
        </p:grpSpPr>
        <p:sp>
          <p:nvSpPr>
            <p:cNvPr id="10961" name="Google Shape;10961;p82"/>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2"/>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2"/>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2"/>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5" name="Google Shape;10965;p82"/>
          <p:cNvSpPr/>
          <p:nvPr/>
        </p:nvSpPr>
        <p:spPr>
          <a:xfrm>
            <a:off x="6429280" y="1956368"/>
            <a:ext cx="355184" cy="458884"/>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2"/>
          <p:cNvSpPr/>
          <p:nvPr/>
        </p:nvSpPr>
        <p:spPr>
          <a:xfrm>
            <a:off x="6366428" y="2550220"/>
            <a:ext cx="480887" cy="457064"/>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2"/>
          <p:cNvSpPr/>
          <p:nvPr/>
        </p:nvSpPr>
        <p:spPr>
          <a:xfrm>
            <a:off x="6376190" y="3129541"/>
            <a:ext cx="461364" cy="458884"/>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8" name="Google Shape;10968;p82"/>
          <p:cNvGrpSpPr/>
          <p:nvPr/>
        </p:nvGrpSpPr>
        <p:grpSpPr>
          <a:xfrm>
            <a:off x="4614135" y="3750445"/>
            <a:ext cx="460124" cy="457335"/>
            <a:chOff x="5045775" y="1946400"/>
            <a:chExt cx="296950" cy="295150"/>
          </a:xfrm>
        </p:grpSpPr>
        <p:sp>
          <p:nvSpPr>
            <p:cNvPr id="10969" name="Google Shape;10969;p82"/>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2"/>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82"/>
          <p:cNvGrpSpPr/>
          <p:nvPr/>
        </p:nvGrpSpPr>
        <p:grpSpPr>
          <a:xfrm>
            <a:off x="4612295" y="4418664"/>
            <a:ext cx="463804" cy="405233"/>
            <a:chOff x="5046550" y="2327025"/>
            <a:chExt cx="299325" cy="261525"/>
          </a:xfrm>
        </p:grpSpPr>
        <p:sp>
          <p:nvSpPr>
            <p:cNvPr id="10972" name="Google Shape;10972;p82"/>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2"/>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2"/>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5" name="Google Shape;10975;p82"/>
          <p:cNvSpPr/>
          <p:nvPr/>
        </p:nvSpPr>
        <p:spPr>
          <a:xfrm>
            <a:off x="4716107" y="4981331"/>
            <a:ext cx="256326" cy="460124"/>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6" name="Google Shape;10976;p82"/>
          <p:cNvGrpSpPr/>
          <p:nvPr/>
        </p:nvGrpSpPr>
        <p:grpSpPr>
          <a:xfrm>
            <a:off x="6355760" y="4982491"/>
            <a:ext cx="461364" cy="457684"/>
            <a:chOff x="6167350" y="2672800"/>
            <a:chExt cx="297750" cy="295375"/>
          </a:xfrm>
        </p:grpSpPr>
        <p:sp>
          <p:nvSpPr>
            <p:cNvPr id="10977" name="Google Shape;10977;p82"/>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2"/>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2"/>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2"/>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2"/>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82"/>
          <p:cNvGrpSpPr/>
          <p:nvPr/>
        </p:nvGrpSpPr>
        <p:grpSpPr>
          <a:xfrm>
            <a:off x="4045895" y="1955705"/>
            <a:ext cx="456483" cy="460124"/>
            <a:chOff x="1777925" y="1953700"/>
            <a:chExt cx="294600" cy="296950"/>
          </a:xfrm>
        </p:grpSpPr>
        <p:sp>
          <p:nvSpPr>
            <p:cNvPr id="10983" name="Google Shape;10983;p82"/>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2"/>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2"/>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2"/>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82"/>
          <p:cNvGrpSpPr/>
          <p:nvPr/>
        </p:nvGrpSpPr>
        <p:grpSpPr>
          <a:xfrm>
            <a:off x="4066659" y="2550459"/>
            <a:ext cx="414956" cy="456483"/>
            <a:chOff x="1790525" y="2319150"/>
            <a:chExt cx="267800" cy="294600"/>
          </a:xfrm>
        </p:grpSpPr>
        <p:sp>
          <p:nvSpPr>
            <p:cNvPr id="10988" name="Google Shape;10988;p82"/>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2"/>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0" name="Google Shape;10990;p82"/>
          <p:cNvSpPr/>
          <p:nvPr/>
        </p:nvSpPr>
        <p:spPr>
          <a:xfrm>
            <a:off x="4044081" y="3128921"/>
            <a:ext cx="460163" cy="460124"/>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1" name="Google Shape;10991;p82"/>
          <p:cNvGrpSpPr/>
          <p:nvPr/>
        </p:nvGrpSpPr>
        <p:grpSpPr>
          <a:xfrm>
            <a:off x="2297539" y="3750251"/>
            <a:ext cx="458923" cy="457722"/>
            <a:chOff x="3599700" y="1954475"/>
            <a:chExt cx="296175" cy="295400"/>
          </a:xfrm>
        </p:grpSpPr>
        <p:sp>
          <p:nvSpPr>
            <p:cNvPr id="10992" name="Google Shape;10992;p82"/>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2"/>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2"/>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82"/>
          <p:cNvGrpSpPr/>
          <p:nvPr/>
        </p:nvGrpSpPr>
        <p:grpSpPr>
          <a:xfrm>
            <a:off x="2298759" y="4393039"/>
            <a:ext cx="456483" cy="456483"/>
            <a:chOff x="3601275" y="2319150"/>
            <a:chExt cx="294600" cy="294600"/>
          </a:xfrm>
        </p:grpSpPr>
        <p:sp>
          <p:nvSpPr>
            <p:cNvPr id="10996" name="Google Shape;10996;p82"/>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2"/>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8" name="Google Shape;10998;p82"/>
          <p:cNvSpPr/>
          <p:nvPr/>
        </p:nvSpPr>
        <p:spPr>
          <a:xfrm>
            <a:off x="2298191" y="4982551"/>
            <a:ext cx="457722" cy="45768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9" name="Google Shape;10999;p82"/>
          <p:cNvGrpSpPr/>
          <p:nvPr/>
        </p:nvGrpSpPr>
        <p:grpSpPr>
          <a:xfrm>
            <a:off x="5213780" y="3749671"/>
            <a:ext cx="430838" cy="458884"/>
            <a:chOff x="5421475" y="1945825"/>
            <a:chExt cx="278050" cy="296150"/>
          </a:xfrm>
        </p:grpSpPr>
        <p:sp>
          <p:nvSpPr>
            <p:cNvPr id="11000" name="Google Shape;11000;p82"/>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2"/>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2"/>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2"/>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2"/>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2"/>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2"/>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2"/>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8" name="Google Shape;11008;p82"/>
          <p:cNvSpPr/>
          <p:nvPr/>
        </p:nvSpPr>
        <p:spPr>
          <a:xfrm>
            <a:off x="5197375" y="4390650"/>
            <a:ext cx="463804" cy="461364"/>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9" name="Google Shape;11009;p82"/>
          <p:cNvGrpSpPr/>
          <p:nvPr/>
        </p:nvGrpSpPr>
        <p:grpSpPr>
          <a:xfrm>
            <a:off x="5199138" y="5063646"/>
            <a:ext cx="460124" cy="295373"/>
            <a:chOff x="5411225" y="2726350"/>
            <a:chExt cx="296950" cy="190625"/>
          </a:xfrm>
        </p:grpSpPr>
        <p:sp>
          <p:nvSpPr>
            <p:cNvPr id="11010" name="Google Shape;11010;p82"/>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2"/>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82"/>
          <p:cNvGrpSpPr/>
          <p:nvPr/>
        </p:nvGrpSpPr>
        <p:grpSpPr>
          <a:xfrm>
            <a:off x="4030303" y="5574911"/>
            <a:ext cx="461325" cy="428630"/>
            <a:chOff x="6524150" y="1938725"/>
            <a:chExt cx="297725" cy="276625"/>
          </a:xfrm>
        </p:grpSpPr>
        <p:sp>
          <p:nvSpPr>
            <p:cNvPr id="11013" name="Google Shape;11013;p82"/>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2"/>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2"/>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2"/>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82"/>
          <p:cNvGrpSpPr/>
          <p:nvPr/>
        </p:nvGrpSpPr>
        <p:grpSpPr>
          <a:xfrm>
            <a:off x="4623640" y="1956305"/>
            <a:ext cx="460163" cy="458923"/>
            <a:chOff x="2141000" y="1954475"/>
            <a:chExt cx="296975" cy="296175"/>
          </a:xfrm>
        </p:grpSpPr>
        <p:sp>
          <p:nvSpPr>
            <p:cNvPr id="11018" name="Google Shape;11018;p82"/>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2"/>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2"/>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2"/>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82"/>
          <p:cNvGrpSpPr/>
          <p:nvPr/>
        </p:nvGrpSpPr>
        <p:grpSpPr>
          <a:xfrm>
            <a:off x="4615118" y="2549684"/>
            <a:ext cx="477207" cy="458032"/>
            <a:chOff x="2140225" y="2318650"/>
            <a:chExt cx="307975" cy="295600"/>
          </a:xfrm>
        </p:grpSpPr>
        <p:sp>
          <p:nvSpPr>
            <p:cNvPr id="11023" name="Google Shape;11023;p82"/>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2"/>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82"/>
          <p:cNvGrpSpPr/>
          <p:nvPr/>
        </p:nvGrpSpPr>
        <p:grpSpPr>
          <a:xfrm>
            <a:off x="4622420" y="3129481"/>
            <a:ext cx="462603" cy="458884"/>
            <a:chOff x="2139425" y="2682250"/>
            <a:chExt cx="298550" cy="296150"/>
          </a:xfrm>
        </p:grpSpPr>
        <p:sp>
          <p:nvSpPr>
            <p:cNvPr id="11026" name="Google Shape;11026;p82"/>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2"/>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2"/>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2"/>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82"/>
          <p:cNvGrpSpPr/>
          <p:nvPr/>
        </p:nvGrpSpPr>
        <p:grpSpPr>
          <a:xfrm>
            <a:off x="2868582" y="3805181"/>
            <a:ext cx="460163" cy="347863"/>
            <a:chOff x="3962775" y="1990700"/>
            <a:chExt cx="296975" cy="224500"/>
          </a:xfrm>
        </p:grpSpPr>
        <p:sp>
          <p:nvSpPr>
            <p:cNvPr id="11031" name="Google Shape;11031;p82"/>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2"/>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2"/>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2"/>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82"/>
          <p:cNvGrpSpPr/>
          <p:nvPr/>
        </p:nvGrpSpPr>
        <p:grpSpPr>
          <a:xfrm>
            <a:off x="2869202" y="4391819"/>
            <a:ext cx="458923" cy="458923"/>
            <a:chOff x="3963575" y="2317575"/>
            <a:chExt cx="296175" cy="296175"/>
          </a:xfrm>
        </p:grpSpPr>
        <p:sp>
          <p:nvSpPr>
            <p:cNvPr id="11036" name="Google Shape;11036;p82"/>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2"/>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2"/>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2"/>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2"/>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2"/>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2"/>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2"/>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2"/>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2"/>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2"/>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2"/>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2"/>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2"/>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2"/>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2"/>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2" name="Google Shape;11052;p82"/>
          <p:cNvGrpSpPr/>
          <p:nvPr/>
        </p:nvGrpSpPr>
        <p:grpSpPr>
          <a:xfrm>
            <a:off x="2869202" y="4982491"/>
            <a:ext cx="458923" cy="457684"/>
            <a:chOff x="3962775" y="2683025"/>
            <a:chExt cx="296175" cy="295375"/>
          </a:xfrm>
        </p:grpSpPr>
        <p:sp>
          <p:nvSpPr>
            <p:cNvPr id="11053" name="Google Shape;11053;p82"/>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2"/>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2"/>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6" name="Google Shape;11056;p82"/>
          <p:cNvSpPr/>
          <p:nvPr/>
        </p:nvSpPr>
        <p:spPr>
          <a:xfrm>
            <a:off x="5773841" y="3750314"/>
            <a:ext cx="465044" cy="45768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7" name="Google Shape;11057;p82"/>
          <p:cNvGrpSpPr/>
          <p:nvPr/>
        </p:nvGrpSpPr>
        <p:grpSpPr>
          <a:xfrm>
            <a:off x="5777439" y="4392439"/>
            <a:ext cx="457684" cy="457684"/>
            <a:chOff x="5775900" y="2308125"/>
            <a:chExt cx="295375" cy="295375"/>
          </a:xfrm>
        </p:grpSpPr>
        <p:sp>
          <p:nvSpPr>
            <p:cNvPr id="11058" name="Google Shape;11058;p82"/>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2"/>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2"/>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2"/>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2"/>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82"/>
          <p:cNvGrpSpPr/>
          <p:nvPr/>
        </p:nvGrpSpPr>
        <p:grpSpPr>
          <a:xfrm>
            <a:off x="5804903" y="4981871"/>
            <a:ext cx="402754" cy="458923"/>
            <a:chOff x="5794025" y="2673575"/>
            <a:chExt cx="259925" cy="296175"/>
          </a:xfrm>
        </p:grpSpPr>
        <p:sp>
          <p:nvSpPr>
            <p:cNvPr id="11064" name="Google Shape;11064;p82"/>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2"/>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6" name="Google Shape;11066;p82"/>
          <p:cNvSpPr/>
          <p:nvPr/>
        </p:nvSpPr>
        <p:spPr>
          <a:xfrm>
            <a:off x="4624322" y="5600575"/>
            <a:ext cx="458923" cy="45768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70" name="Shape 11070"/>
        <p:cNvGrpSpPr/>
        <p:nvPr/>
      </p:nvGrpSpPr>
      <p:grpSpPr>
        <a:xfrm>
          <a:off x="0" y="0"/>
          <a:ext cx="0" cy="0"/>
          <a:chOff x="0" y="0"/>
          <a:chExt cx="0" cy="0"/>
        </a:xfrm>
      </p:grpSpPr>
      <p:sp>
        <p:nvSpPr>
          <p:cNvPr id="11071" name="Google Shape;11071;p83"/>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solidFill>
                <a:schemeClr val="lt1"/>
              </a:solidFill>
              <a:latin typeface="Arial"/>
              <a:ea typeface="Arial"/>
              <a:cs typeface="Arial"/>
              <a:sym typeface="Arial"/>
            </a:endParaRPr>
          </a:p>
        </p:txBody>
      </p:sp>
      <p:grpSp>
        <p:nvGrpSpPr>
          <p:cNvPr id="11072" name="Google Shape;11072;p83"/>
          <p:cNvGrpSpPr/>
          <p:nvPr/>
        </p:nvGrpSpPr>
        <p:grpSpPr>
          <a:xfrm>
            <a:off x="2326356" y="1955693"/>
            <a:ext cx="384427" cy="467635"/>
            <a:chOff x="-35830350" y="1912725"/>
            <a:chExt cx="241050" cy="293225"/>
          </a:xfrm>
        </p:grpSpPr>
        <p:sp>
          <p:nvSpPr>
            <p:cNvPr id="11073" name="Google Shape;11073;p8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83"/>
          <p:cNvGrpSpPr/>
          <p:nvPr/>
        </p:nvGrpSpPr>
        <p:grpSpPr>
          <a:xfrm>
            <a:off x="2284931" y="2559853"/>
            <a:ext cx="467276" cy="464804"/>
            <a:chOff x="-35854750" y="2272675"/>
            <a:chExt cx="293000" cy="291450"/>
          </a:xfrm>
        </p:grpSpPr>
        <p:sp>
          <p:nvSpPr>
            <p:cNvPr id="11076" name="Google Shape;11076;p8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83"/>
          <p:cNvGrpSpPr/>
          <p:nvPr/>
        </p:nvGrpSpPr>
        <p:grpSpPr>
          <a:xfrm>
            <a:off x="2284293" y="3157424"/>
            <a:ext cx="468552" cy="466080"/>
            <a:chOff x="-35853975" y="2631825"/>
            <a:chExt cx="293800" cy="292250"/>
          </a:xfrm>
        </p:grpSpPr>
        <p:sp>
          <p:nvSpPr>
            <p:cNvPr id="11080" name="Google Shape;11080;p8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5" name="Google Shape;11085;p83"/>
          <p:cNvGrpSpPr/>
          <p:nvPr/>
        </p:nvGrpSpPr>
        <p:grpSpPr>
          <a:xfrm>
            <a:off x="5227027" y="1957108"/>
            <a:ext cx="464804" cy="464804"/>
            <a:chOff x="-34032200" y="1916675"/>
            <a:chExt cx="291450" cy="291450"/>
          </a:xfrm>
        </p:grpSpPr>
        <p:sp>
          <p:nvSpPr>
            <p:cNvPr id="11086" name="Google Shape;11086;p8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0" name="Google Shape;11090;p83"/>
          <p:cNvSpPr/>
          <p:nvPr/>
        </p:nvSpPr>
        <p:spPr>
          <a:xfrm>
            <a:off x="5222659" y="2558097"/>
            <a:ext cx="466040" cy="468791"/>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1" name="Google Shape;11091;p83"/>
          <p:cNvGrpSpPr/>
          <p:nvPr/>
        </p:nvGrpSpPr>
        <p:grpSpPr>
          <a:xfrm>
            <a:off x="5226409" y="3157423"/>
            <a:ext cx="466040" cy="466080"/>
            <a:chOff x="-34032200" y="2634975"/>
            <a:chExt cx="292225" cy="292250"/>
          </a:xfrm>
        </p:grpSpPr>
        <p:sp>
          <p:nvSpPr>
            <p:cNvPr id="11092" name="Google Shape;11092;p8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5" name="Google Shape;11095;p83"/>
          <p:cNvGrpSpPr/>
          <p:nvPr/>
        </p:nvGrpSpPr>
        <p:grpSpPr>
          <a:xfrm>
            <a:off x="3452324" y="3770315"/>
            <a:ext cx="471104" cy="466040"/>
            <a:chOff x="-32245875" y="1938725"/>
            <a:chExt cx="295400" cy="292225"/>
          </a:xfrm>
        </p:grpSpPr>
        <p:sp>
          <p:nvSpPr>
            <p:cNvPr id="11096" name="Google Shape;11096;p8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83"/>
          <p:cNvGrpSpPr/>
          <p:nvPr/>
        </p:nvGrpSpPr>
        <p:grpSpPr>
          <a:xfrm>
            <a:off x="3447938" y="4387358"/>
            <a:ext cx="479875" cy="462931"/>
            <a:chOff x="-32243500" y="2299850"/>
            <a:chExt cx="300900" cy="290275"/>
          </a:xfrm>
        </p:grpSpPr>
        <p:sp>
          <p:nvSpPr>
            <p:cNvPr id="11100" name="Google Shape;11100;p8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2" name="Google Shape;11102;p83"/>
          <p:cNvSpPr/>
          <p:nvPr/>
        </p:nvSpPr>
        <p:spPr>
          <a:xfrm>
            <a:off x="3450047" y="4992507"/>
            <a:ext cx="468552" cy="463529"/>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3" name="Google Shape;11103;p83"/>
          <p:cNvGrpSpPr/>
          <p:nvPr/>
        </p:nvGrpSpPr>
        <p:grpSpPr>
          <a:xfrm>
            <a:off x="2873829" y="1955852"/>
            <a:ext cx="466040" cy="467316"/>
            <a:chOff x="-35495600" y="1912725"/>
            <a:chExt cx="292225" cy="293025"/>
          </a:xfrm>
        </p:grpSpPr>
        <p:sp>
          <p:nvSpPr>
            <p:cNvPr id="11104" name="Google Shape;11104;p8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7" name="Google Shape;11107;p83"/>
          <p:cNvSpPr/>
          <p:nvPr/>
        </p:nvSpPr>
        <p:spPr>
          <a:xfrm>
            <a:off x="2868663" y="2559472"/>
            <a:ext cx="468552" cy="466040"/>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8" name="Google Shape;11108;p83"/>
          <p:cNvGrpSpPr/>
          <p:nvPr/>
        </p:nvGrpSpPr>
        <p:grpSpPr>
          <a:xfrm>
            <a:off x="2873829" y="3158062"/>
            <a:ext cx="466040" cy="464804"/>
            <a:chOff x="-35495600" y="2631825"/>
            <a:chExt cx="292225" cy="291450"/>
          </a:xfrm>
        </p:grpSpPr>
        <p:sp>
          <p:nvSpPr>
            <p:cNvPr id="11109" name="Google Shape;11109;p8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83"/>
          <p:cNvGrpSpPr/>
          <p:nvPr/>
        </p:nvGrpSpPr>
        <p:grpSpPr>
          <a:xfrm>
            <a:off x="5815308" y="1957108"/>
            <a:ext cx="464804" cy="464804"/>
            <a:chOff x="-33673825" y="1916675"/>
            <a:chExt cx="291450" cy="291450"/>
          </a:xfrm>
        </p:grpSpPr>
        <p:sp>
          <p:nvSpPr>
            <p:cNvPr id="11114" name="Google Shape;11114;p8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83"/>
          <p:cNvGrpSpPr/>
          <p:nvPr/>
        </p:nvGrpSpPr>
        <p:grpSpPr>
          <a:xfrm>
            <a:off x="5812178" y="2558616"/>
            <a:ext cx="471064" cy="467276"/>
            <a:chOff x="-33676975" y="2275050"/>
            <a:chExt cx="295375" cy="293000"/>
          </a:xfrm>
        </p:grpSpPr>
        <p:sp>
          <p:nvSpPr>
            <p:cNvPr id="11119" name="Google Shape;11119;p8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83"/>
          <p:cNvGrpSpPr/>
          <p:nvPr/>
        </p:nvGrpSpPr>
        <p:grpSpPr>
          <a:xfrm>
            <a:off x="5815308" y="3157124"/>
            <a:ext cx="464804" cy="466678"/>
            <a:chOff x="-33673825" y="2634975"/>
            <a:chExt cx="291450" cy="292625"/>
          </a:xfrm>
        </p:grpSpPr>
        <p:sp>
          <p:nvSpPr>
            <p:cNvPr id="11123" name="Google Shape;11123;p8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83"/>
          <p:cNvGrpSpPr/>
          <p:nvPr/>
        </p:nvGrpSpPr>
        <p:grpSpPr>
          <a:xfrm>
            <a:off x="4064376" y="3770893"/>
            <a:ext cx="433387" cy="464884"/>
            <a:chOff x="-31874100" y="1939525"/>
            <a:chExt cx="271750" cy="291500"/>
          </a:xfrm>
        </p:grpSpPr>
        <p:sp>
          <p:nvSpPr>
            <p:cNvPr id="11126" name="Google Shape;11126;p8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8" name="Google Shape;11128;p83"/>
          <p:cNvSpPr/>
          <p:nvPr/>
        </p:nvSpPr>
        <p:spPr>
          <a:xfrm>
            <a:off x="4072787" y="4386662"/>
            <a:ext cx="409545" cy="464804"/>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9" name="Google Shape;11129;p83"/>
          <p:cNvGrpSpPr/>
          <p:nvPr/>
        </p:nvGrpSpPr>
        <p:grpSpPr>
          <a:xfrm>
            <a:off x="4039876" y="4992129"/>
            <a:ext cx="482387" cy="463728"/>
            <a:chOff x="-31889075" y="2658950"/>
            <a:chExt cx="302475" cy="290775"/>
          </a:xfrm>
        </p:grpSpPr>
        <p:sp>
          <p:nvSpPr>
            <p:cNvPr id="11130" name="Google Shape;11130;p8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2" name="Google Shape;11132;p83"/>
          <p:cNvSpPr/>
          <p:nvPr/>
        </p:nvSpPr>
        <p:spPr>
          <a:xfrm>
            <a:off x="6390705" y="4386024"/>
            <a:ext cx="468552" cy="466080"/>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3" name="Google Shape;11133;p83"/>
          <p:cNvGrpSpPr/>
          <p:nvPr/>
        </p:nvGrpSpPr>
        <p:grpSpPr>
          <a:xfrm>
            <a:off x="3462728" y="1955852"/>
            <a:ext cx="466040" cy="467316"/>
            <a:chOff x="-35136450" y="1912725"/>
            <a:chExt cx="292225" cy="293025"/>
          </a:xfrm>
        </p:grpSpPr>
        <p:sp>
          <p:nvSpPr>
            <p:cNvPr id="11134" name="Google Shape;11134;p8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83"/>
          <p:cNvGrpSpPr/>
          <p:nvPr/>
        </p:nvGrpSpPr>
        <p:grpSpPr>
          <a:xfrm>
            <a:off x="3463346" y="2559514"/>
            <a:ext cx="464804" cy="465482"/>
            <a:chOff x="-35134875" y="2272675"/>
            <a:chExt cx="291450" cy="291875"/>
          </a:xfrm>
        </p:grpSpPr>
        <p:sp>
          <p:nvSpPr>
            <p:cNvPr id="11138" name="Google Shape;11138;p8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83"/>
          <p:cNvGrpSpPr/>
          <p:nvPr/>
        </p:nvGrpSpPr>
        <p:grpSpPr>
          <a:xfrm>
            <a:off x="3517988" y="3158062"/>
            <a:ext cx="355521" cy="464804"/>
            <a:chOff x="-35101800" y="2631050"/>
            <a:chExt cx="222925" cy="291450"/>
          </a:xfrm>
        </p:grpSpPr>
        <p:sp>
          <p:nvSpPr>
            <p:cNvPr id="11143" name="Google Shape;11143;p8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7" name="Google Shape;11147;p83"/>
          <p:cNvSpPr/>
          <p:nvPr/>
        </p:nvSpPr>
        <p:spPr>
          <a:xfrm>
            <a:off x="6400667" y="1956212"/>
            <a:ext cx="444670" cy="46699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8" name="Google Shape;11148;p83"/>
          <p:cNvGrpSpPr/>
          <p:nvPr/>
        </p:nvGrpSpPr>
        <p:grpSpPr>
          <a:xfrm>
            <a:off x="6394269" y="2558616"/>
            <a:ext cx="464804" cy="467276"/>
            <a:chOff x="-33314675" y="2275050"/>
            <a:chExt cx="291450" cy="293000"/>
          </a:xfrm>
        </p:grpSpPr>
        <p:sp>
          <p:nvSpPr>
            <p:cNvPr id="11149" name="Google Shape;11149;p8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2" name="Google Shape;11152;p83"/>
          <p:cNvSpPr/>
          <p:nvPr/>
        </p:nvSpPr>
        <p:spPr>
          <a:xfrm>
            <a:off x="6388725" y="3156443"/>
            <a:ext cx="468552" cy="468592"/>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3" name="Google Shape;11153;p83"/>
          <p:cNvGrpSpPr/>
          <p:nvPr/>
        </p:nvGrpSpPr>
        <p:grpSpPr>
          <a:xfrm>
            <a:off x="4635692" y="3770953"/>
            <a:ext cx="464804" cy="464765"/>
            <a:chOff x="-31523625" y="1939525"/>
            <a:chExt cx="291450" cy="291425"/>
          </a:xfrm>
        </p:grpSpPr>
        <p:sp>
          <p:nvSpPr>
            <p:cNvPr id="11154" name="Google Shape;11154;p8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83"/>
          <p:cNvGrpSpPr/>
          <p:nvPr/>
        </p:nvGrpSpPr>
        <p:grpSpPr>
          <a:xfrm>
            <a:off x="4634436" y="4386421"/>
            <a:ext cx="467316" cy="464804"/>
            <a:chOff x="-31523625" y="2298675"/>
            <a:chExt cx="293025" cy="291450"/>
          </a:xfrm>
        </p:grpSpPr>
        <p:sp>
          <p:nvSpPr>
            <p:cNvPr id="11166" name="Google Shape;11166;p8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9" name="Google Shape;11169;p83"/>
          <p:cNvSpPr/>
          <p:nvPr/>
        </p:nvSpPr>
        <p:spPr>
          <a:xfrm>
            <a:off x="4628451" y="4989995"/>
            <a:ext cx="472340" cy="468552"/>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3"/>
          <p:cNvSpPr/>
          <p:nvPr/>
        </p:nvSpPr>
        <p:spPr>
          <a:xfrm>
            <a:off x="6391961" y="4991869"/>
            <a:ext cx="466040" cy="464804"/>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1" name="Google Shape;11171;p83"/>
          <p:cNvGrpSpPr/>
          <p:nvPr/>
        </p:nvGrpSpPr>
        <p:grpSpPr>
          <a:xfrm>
            <a:off x="4065462" y="1957128"/>
            <a:ext cx="435899" cy="464765"/>
            <a:chOff x="-34767825" y="1914325"/>
            <a:chExt cx="273325" cy="291425"/>
          </a:xfrm>
        </p:grpSpPr>
        <p:sp>
          <p:nvSpPr>
            <p:cNvPr id="11172" name="Google Shape;11172;p8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83"/>
          <p:cNvGrpSpPr/>
          <p:nvPr/>
        </p:nvGrpSpPr>
        <p:grpSpPr>
          <a:xfrm>
            <a:off x="4049135" y="2558597"/>
            <a:ext cx="468552" cy="467316"/>
            <a:chOff x="-34778075" y="2272675"/>
            <a:chExt cx="293800" cy="293025"/>
          </a:xfrm>
        </p:grpSpPr>
        <p:sp>
          <p:nvSpPr>
            <p:cNvPr id="11176" name="Google Shape;11176;p8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9" name="Google Shape;11179;p83"/>
          <p:cNvGrpSpPr/>
          <p:nvPr/>
        </p:nvGrpSpPr>
        <p:grpSpPr>
          <a:xfrm>
            <a:off x="4051009" y="3158062"/>
            <a:ext cx="464804" cy="464804"/>
            <a:chOff x="-34776500" y="2631825"/>
            <a:chExt cx="291450" cy="291450"/>
          </a:xfrm>
        </p:grpSpPr>
        <p:sp>
          <p:nvSpPr>
            <p:cNvPr id="11180" name="Google Shape;11180;p8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83"/>
          <p:cNvGrpSpPr/>
          <p:nvPr/>
        </p:nvGrpSpPr>
        <p:grpSpPr>
          <a:xfrm>
            <a:off x="2287828" y="3767806"/>
            <a:ext cx="466040" cy="471064"/>
            <a:chOff x="-32956300" y="1915900"/>
            <a:chExt cx="292225" cy="295375"/>
          </a:xfrm>
        </p:grpSpPr>
        <p:sp>
          <p:nvSpPr>
            <p:cNvPr id="11184" name="Google Shape;11184;p8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6" name="Google Shape;11186;p83"/>
          <p:cNvSpPr/>
          <p:nvPr/>
        </p:nvSpPr>
        <p:spPr>
          <a:xfrm>
            <a:off x="2284197" y="4386682"/>
            <a:ext cx="466040" cy="464765"/>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3"/>
          <p:cNvSpPr/>
          <p:nvPr/>
        </p:nvSpPr>
        <p:spPr>
          <a:xfrm>
            <a:off x="2283559" y="4991231"/>
            <a:ext cx="467316" cy="466080"/>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8" name="Google Shape;11188;p83"/>
          <p:cNvGrpSpPr/>
          <p:nvPr/>
        </p:nvGrpSpPr>
        <p:grpSpPr>
          <a:xfrm>
            <a:off x="5215930" y="3770953"/>
            <a:ext cx="468552" cy="464765"/>
            <a:chOff x="-31166825" y="1939525"/>
            <a:chExt cx="293800" cy="291425"/>
          </a:xfrm>
        </p:grpSpPr>
        <p:sp>
          <p:nvSpPr>
            <p:cNvPr id="11189" name="Google Shape;11189;p8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83"/>
          <p:cNvGrpSpPr/>
          <p:nvPr/>
        </p:nvGrpSpPr>
        <p:grpSpPr>
          <a:xfrm>
            <a:off x="5217186" y="4386063"/>
            <a:ext cx="466040" cy="465522"/>
            <a:chOff x="-31165250" y="2298675"/>
            <a:chExt cx="292225" cy="291900"/>
          </a:xfrm>
        </p:grpSpPr>
        <p:sp>
          <p:nvSpPr>
            <p:cNvPr id="11201" name="Google Shape;11201;p8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83"/>
          <p:cNvGrpSpPr/>
          <p:nvPr/>
        </p:nvGrpSpPr>
        <p:grpSpPr>
          <a:xfrm>
            <a:off x="5217824" y="4991611"/>
            <a:ext cx="464765" cy="464765"/>
            <a:chOff x="-31164450" y="2657050"/>
            <a:chExt cx="291425" cy="291425"/>
          </a:xfrm>
        </p:grpSpPr>
        <p:sp>
          <p:nvSpPr>
            <p:cNvPr id="11205" name="Google Shape;11205;p8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9" name="Google Shape;11209;p83"/>
          <p:cNvSpPr/>
          <p:nvPr/>
        </p:nvSpPr>
        <p:spPr>
          <a:xfrm>
            <a:off x="4043462" y="5544638"/>
            <a:ext cx="467316" cy="463529"/>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0" name="Google Shape;11210;p83"/>
          <p:cNvGrpSpPr/>
          <p:nvPr/>
        </p:nvGrpSpPr>
        <p:grpSpPr>
          <a:xfrm>
            <a:off x="4626841" y="1956650"/>
            <a:ext cx="471064" cy="465721"/>
            <a:chOff x="-34421275" y="1912725"/>
            <a:chExt cx="295375" cy="292025"/>
          </a:xfrm>
        </p:grpSpPr>
        <p:sp>
          <p:nvSpPr>
            <p:cNvPr id="11211" name="Google Shape;11211;p8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83"/>
          <p:cNvGrpSpPr/>
          <p:nvPr/>
        </p:nvGrpSpPr>
        <p:grpSpPr>
          <a:xfrm>
            <a:off x="4625585" y="2558597"/>
            <a:ext cx="473576" cy="467316"/>
            <a:chOff x="-34418125" y="2271100"/>
            <a:chExt cx="296950" cy="293025"/>
          </a:xfrm>
        </p:grpSpPr>
        <p:sp>
          <p:nvSpPr>
            <p:cNvPr id="11214" name="Google Shape;11214;p8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83"/>
          <p:cNvGrpSpPr/>
          <p:nvPr/>
        </p:nvGrpSpPr>
        <p:grpSpPr>
          <a:xfrm>
            <a:off x="4626841" y="3158062"/>
            <a:ext cx="471064" cy="464804"/>
            <a:chOff x="-34421275" y="2631050"/>
            <a:chExt cx="295375" cy="291450"/>
          </a:xfrm>
        </p:grpSpPr>
        <p:sp>
          <p:nvSpPr>
            <p:cNvPr id="11220" name="Google Shape;11220;p8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4" name="Google Shape;11224;p83"/>
          <p:cNvSpPr/>
          <p:nvPr/>
        </p:nvSpPr>
        <p:spPr>
          <a:xfrm>
            <a:off x="2873773" y="3770518"/>
            <a:ext cx="464804" cy="466040"/>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3"/>
          <p:cNvSpPr/>
          <p:nvPr/>
        </p:nvSpPr>
        <p:spPr>
          <a:xfrm>
            <a:off x="2873773" y="4386682"/>
            <a:ext cx="464804" cy="464765"/>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3"/>
          <p:cNvSpPr/>
          <p:nvPr/>
        </p:nvSpPr>
        <p:spPr>
          <a:xfrm>
            <a:off x="2861851" y="4991410"/>
            <a:ext cx="488647" cy="465721"/>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7" name="Google Shape;11227;p83"/>
          <p:cNvGrpSpPr/>
          <p:nvPr/>
        </p:nvGrpSpPr>
        <p:grpSpPr>
          <a:xfrm>
            <a:off x="5816042" y="3771571"/>
            <a:ext cx="464804" cy="463529"/>
            <a:chOff x="-30805300" y="1938725"/>
            <a:chExt cx="291450" cy="290650"/>
          </a:xfrm>
        </p:grpSpPr>
        <p:sp>
          <p:nvSpPr>
            <p:cNvPr id="11228" name="Google Shape;11228;p8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83"/>
          <p:cNvGrpSpPr/>
          <p:nvPr/>
        </p:nvGrpSpPr>
        <p:grpSpPr>
          <a:xfrm>
            <a:off x="5816680" y="4386681"/>
            <a:ext cx="463529" cy="464286"/>
            <a:chOff x="-30805300" y="2298675"/>
            <a:chExt cx="290650" cy="291125"/>
          </a:xfrm>
        </p:grpSpPr>
        <p:sp>
          <p:nvSpPr>
            <p:cNvPr id="11231" name="Google Shape;11231;p8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83"/>
          <p:cNvGrpSpPr/>
          <p:nvPr/>
        </p:nvGrpSpPr>
        <p:grpSpPr>
          <a:xfrm>
            <a:off x="5816062" y="4991611"/>
            <a:ext cx="464765" cy="464765"/>
            <a:chOff x="-30806075" y="2657050"/>
            <a:chExt cx="291425" cy="291425"/>
          </a:xfrm>
        </p:grpSpPr>
        <p:sp>
          <p:nvSpPr>
            <p:cNvPr id="11236" name="Google Shape;11236;p8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83"/>
          <p:cNvGrpSpPr/>
          <p:nvPr/>
        </p:nvGrpSpPr>
        <p:grpSpPr>
          <a:xfrm>
            <a:off x="4635678" y="5593410"/>
            <a:ext cx="464765" cy="464765"/>
            <a:chOff x="-30064925" y="2332550"/>
            <a:chExt cx="291425" cy="291425"/>
          </a:xfrm>
        </p:grpSpPr>
        <p:sp>
          <p:nvSpPr>
            <p:cNvPr id="11240" name="Google Shape;11240;p8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83"/>
          <p:cNvGrpSpPr/>
          <p:nvPr/>
        </p:nvGrpSpPr>
        <p:grpSpPr>
          <a:xfrm>
            <a:off x="6401855" y="3765521"/>
            <a:ext cx="458580" cy="457297"/>
            <a:chOff x="2821450" y="2957850"/>
            <a:chExt cx="259275" cy="258550"/>
          </a:xfrm>
        </p:grpSpPr>
        <p:sp>
          <p:nvSpPr>
            <p:cNvPr id="11244" name="Google Shape;11244;p8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50" name="Shape 11250"/>
        <p:cNvGrpSpPr/>
        <p:nvPr/>
      </p:nvGrpSpPr>
      <p:grpSpPr>
        <a:xfrm>
          <a:off x="0" y="0"/>
          <a:ext cx="0" cy="0"/>
          <a:chOff x="0" y="0"/>
          <a:chExt cx="0" cy="0"/>
        </a:xfrm>
      </p:grpSpPr>
      <p:sp>
        <p:nvSpPr>
          <p:cNvPr id="11251" name="Google Shape;11251;p84"/>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1252" name="Google Shape;11252;p84"/>
          <p:cNvGrpSpPr/>
          <p:nvPr/>
        </p:nvGrpSpPr>
        <p:grpSpPr>
          <a:xfrm>
            <a:off x="2306616" y="1956684"/>
            <a:ext cx="468745" cy="468745"/>
            <a:chOff x="-57970450" y="1903275"/>
            <a:chExt cx="318225" cy="318225"/>
          </a:xfrm>
        </p:grpSpPr>
        <p:sp>
          <p:nvSpPr>
            <p:cNvPr id="11253" name="Google Shape;11253;p84"/>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4"/>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4"/>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4"/>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7" name="Google Shape;11257;p84"/>
          <p:cNvGrpSpPr/>
          <p:nvPr/>
        </p:nvGrpSpPr>
        <p:grpSpPr>
          <a:xfrm>
            <a:off x="2335045" y="2574543"/>
            <a:ext cx="411888" cy="466425"/>
            <a:chOff x="-57950750" y="2296300"/>
            <a:chExt cx="279625" cy="316650"/>
          </a:xfrm>
        </p:grpSpPr>
        <p:sp>
          <p:nvSpPr>
            <p:cNvPr id="11258" name="Google Shape;11258;p84"/>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4"/>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4"/>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4"/>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84"/>
          <p:cNvGrpSpPr/>
          <p:nvPr/>
        </p:nvGrpSpPr>
        <p:grpSpPr>
          <a:xfrm>
            <a:off x="2306763" y="3160882"/>
            <a:ext cx="468451" cy="467604"/>
            <a:chOff x="-57969675" y="2687750"/>
            <a:chExt cx="318025" cy="317450"/>
          </a:xfrm>
        </p:grpSpPr>
        <p:sp>
          <p:nvSpPr>
            <p:cNvPr id="11263" name="Google Shape;11263;p84"/>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4"/>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4"/>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4"/>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84"/>
          <p:cNvGrpSpPr/>
          <p:nvPr/>
        </p:nvGrpSpPr>
        <p:grpSpPr>
          <a:xfrm>
            <a:off x="5174593" y="1956684"/>
            <a:ext cx="472244" cy="468745"/>
            <a:chOff x="-56012425" y="1903275"/>
            <a:chExt cx="320600" cy="318225"/>
          </a:xfrm>
        </p:grpSpPr>
        <p:sp>
          <p:nvSpPr>
            <p:cNvPr id="11268" name="Google Shape;11268;p84"/>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4"/>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84"/>
          <p:cNvGrpSpPr/>
          <p:nvPr/>
        </p:nvGrpSpPr>
        <p:grpSpPr>
          <a:xfrm>
            <a:off x="5175753" y="2572223"/>
            <a:ext cx="469924" cy="469924"/>
            <a:chOff x="-56010850" y="2294725"/>
            <a:chExt cx="319025" cy="319025"/>
          </a:xfrm>
        </p:grpSpPr>
        <p:sp>
          <p:nvSpPr>
            <p:cNvPr id="11271" name="Google Shape;11271;p84"/>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4"/>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4"/>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4"/>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84"/>
          <p:cNvGrpSpPr/>
          <p:nvPr/>
        </p:nvGrpSpPr>
        <p:grpSpPr>
          <a:xfrm>
            <a:off x="5175771" y="3159740"/>
            <a:ext cx="469887" cy="468745"/>
            <a:chOff x="-56010050" y="2686975"/>
            <a:chExt cx="319000" cy="318225"/>
          </a:xfrm>
        </p:grpSpPr>
        <p:sp>
          <p:nvSpPr>
            <p:cNvPr id="11276" name="Google Shape;11276;p84"/>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4"/>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4"/>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4"/>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84"/>
          <p:cNvGrpSpPr/>
          <p:nvPr/>
        </p:nvGrpSpPr>
        <p:grpSpPr>
          <a:xfrm>
            <a:off x="3469322" y="3747700"/>
            <a:ext cx="469924" cy="468745"/>
            <a:chOff x="-54081175" y="1903275"/>
            <a:chExt cx="319025" cy="318225"/>
          </a:xfrm>
        </p:grpSpPr>
        <p:sp>
          <p:nvSpPr>
            <p:cNvPr id="11281" name="Google Shape;11281;p84"/>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4"/>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84"/>
          <p:cNvGrpSpPr/>
          <p:nvPr/>
        </p:nvGrpSpPr>
        <p:grpSpPr>
          <a:xfrm>
            <a:off x="3498340" y="4336360"/>
            <a:ext cx="411888" cy="467604"/>
            <a:chOff x="-54063050" y="2296300"/>
            <a:chExt cx="279625" cy="317450"/>
          </a:xfrm>
        </p:grpSpPr>
        <p:sp>
          <p:nvSpPr>
            <p:cNvPr id="11284" name="Google Shape;11284;p84"/>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4"/>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4"/>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4"/>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8" name="Google Shape;11288;p84"/>
          <p:cNvGrpSpPr/>
          <p:nvPr/>
        </p:nvGrpSpPr>
        <p:grpSpPr>
          <a:xfrm>
            <a:off x="3498340" y="4938777"/>
            <a:ext cx="411888" cy="468672"/>
            <a:chOff x="-54061475" y="2685450"/>
            <a:chExt cx="279625" cy="318175"/>
          </a:xfrm>
        </p:grpSpPr>
        <p:sp>
          <p:nvSpPr>
            <p:cNvPr id="11289" name="Google Shape;11289;p84"/>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4"/>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4"/>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4"/>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84"/>
          <p:cNvGrpSpPr/>
          <p:nvPr/>
        </p:nvGrpSpPr>
        <p:grpSpPr>
          <a:xfrm>
            <a:off x="6423745" y="3760479"/>
            <a:ext cx="357350" cy="469887"/>
            <a:chOff x="-52074300" y="1911950"/>
            <a:chExt cx="242600" cy="319000"/>
          </a:xfrm>
        </p:grpSpPr>
        <p:sp>
          <p:nvSpPr>
            <p:cNvPr id="11294" name="Google Shape;11294;p84"/>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4"/>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4"/>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4"/>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84"/>
          <p:cNvGrpSpPr/>
          <p:nvPr/>
        </p:nvGrpSpPr>
        <p:grpSpPr>
          <a:xfrm>
            <a:off x="2864282" y="1957862"/>
            <a:ext cx="469924" cy="468745"/>
            <a:chOff x="-57578225" y="1904075"/>
            <a:chExt cx="319025" cy="318225"/>
          </a:xfrm>
        </p:grpSpPr>
        <p:sp>
          <p:nvSpPr>
            <p:cNvPr id="11299" name="Google Shape;11299;p84"/>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4"/>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4"/>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4"/>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84"/>
          <p:cNvGrpSpPr/>
          <p:nvPr/>
        </p:nvGrpSpPr>
        <p:grpSpPr>
          <a:xfrm>
            <a:off x="2893300" y="2572223"/>
            <a:ext cx="411888" cy="468745"/>
            <a:chOff x="-57558525" y="2294725"/>
            <a:chExt cx="279625" cy="318225"/>
          </a:xfrm>
        </p:grpSpPr>
        <p:sp>
          <p:nvSpPr>
            <p:cNvPr id="11304" name="Google Shape;11304;p84"/>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4"/>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4"/>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4"/>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4"/>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84"/>
          <p:cNvGrpSpPr/>
          <p:nvPr/>
        </p:nvGrpSpPr>
        <p:grpSpPr>
          <a:xfrm>
            <a:off x="2861962" y="3159740"/>
            <a:ext cx="474564" cy="469887"/>
            <a:chOff x="-57579800" y="2686975"/>
            <a:chExt cx="322175" cy="319000"/>
          </a:xfrm>
        </p:grpSpPr>
        <p:sp>
          <p:nvSpPr>
            <p:cNvPr id="11310" name="Google Shape;11310;p84"/>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4"/>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2" name="Google Shape;11312;p84"/>
          <p:cNvGrpSpPr/>
          <p:nvPr/>
        </p:nvGrpSpPr>
        <p:grpSpPr>
          <a:xfrm>
            <a:off x="5750039" y="2572223"/>
            <a:ext cx="476884" cy="468745"/>
            <a:chOff x="-55620975" y="2294725"/>
            <a:chExt cx="323750" cy="318225"/>
          </a:xfrm>
        </p:grpSpPr>
        <p:sp>
          <p:nvSpPr>
            <p:cNvPr id="11313" name="Google Shape;11313;p84"/>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4"/>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4"/>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4"/>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4"/>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4"/>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84"/>
          <p:cNvGrpSpPr/>
          <p:nvPr/>
        </p:nvGrpSpPr>
        <p:grpSpPr>
          <a:xfrm>
            <a:off x="5752948" y="3159630"/>
            <a:ext cx="471065" cy="468856"/>
            <a:chOff x="-55620175" y="2686900"/>
            <a:chExt cx="319800" cy="318300"/>
          </a:xfrm>
        </p:grpSpPr>
        <p:sp>
          <p:nvSpPr>
            <p:cNvPr id="11320" name="Google Shape;11320;p84"/>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4"/>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4"/>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4"/>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84"/>
          <p:cNvGrpSpPr/>
          <p:nvPr/>
        </p:nvGrpSpPr>
        <p:grpSpPr>
          <a:xfrm>
            <a:off x="4047106" y="3747700"/>
            <a:ext cx="469887" cy="468745"/>
            <a:chOff x="-53690500" y="1903275"/>
            <a:chExt cx="319000" cy="318225"/>
          </a:xfrm>
        </p:grpSpPr>
        <p:sp>
          <p:nvSpPr>
            <p:cNvPr id="11325" name="Google Shape;11325;p84"/>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4"/>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4"/>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4"/>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84"/>
          <p:cNvGrpSpPr/>
          <p:nvPr/>
        </p:nvGrpSpPr>
        <p:grpSpPr>
          <a:xfrm>
            <a:off x="4076106" y="4336360"/>
            <a:ext cx="411888" cy="466425"/>
            <a:chOff x="-53670800" y="2296300"/>
            <a:chExt cx="279625" cy="316650"/>
          </a:xfrm>
        </p:grpSpPr>
        <p:sp>
          <p:nvSpPr>
            <p:cNvPr id="11330" name="Google Shape;11330;p84"/>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4"/>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4"/>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4"/>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84"/>
          <p:cNvGrpSpPr/>
          <p:nvPr/>
        </p:nvGrpSpPr>
        <p:grpSpPr>
          <a:xfrm>
            <a:off x="4047106" y="4940435"/>
            <a:ext cx="469887" cy="469335"/>
            <a:chOff x="-53690500" y="2686575"/>
            <a:chExt cx="319000" cy="318625"/>
          </a:xfrm>
        </p:grpSpPr>
        <p:sp>
          <p:nvSpPr>
            <p:cNvPr id="11335" name="Google Shape;11335;p84"/>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4"/>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4"/>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4"/>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84"/>
          <p:cNvGrpSpPr/>
          <p:nvPr/>
        </p:nvGrpSpPr>
        <p:grpSpPr>
          <a:xfrm>
            <a:off x="6396458" y="4347002"/>
            <a:ext cx="411924" cy="468561"/>
            <a:chOff x="-52092425" y="2303525"/>
            <a:chExt cx="279650" cy="318100"/>
          </a:xfrm>
        </p:grpSpPr>
        <p:sp>
          <p:nvSpPr>
            <p:cNvPr id="11340" name="Google Shape;11340;p84"/>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4"/>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4"/>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4"/>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4"/>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84"/>
          <p:cNvGrpSpPr/>
          <p:nvPr/>
        </p:nvGrpSpPr>
        <p:grpSpPr>
          <a:xfrm>
            <a:off x="3435514" y="1959004"/>
            <a:ext cx="472207" cy="468745"/>
            <a:chOff x="-57189125" y="1904850"/>
            <a:chExt cx="320575" cy="318225"/>
          </a:xfrm>
        </p:grpSpPr>
        <p:sp>
          <p:nvSpPr>
            <p:cNvPr id="11346" name="Google Shape;11346;p84"/>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4"/>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4"/>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4"/>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4"/>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84"/>
          <p:cNvGrpSpPr/>
          <p:nvPr/>
        </p:nvGrpSpPr>
        <p:grpSpPr>
          <a:xfrm>
            <a:off x="3436674" y="2601241"/>
            <a:ext cx="469887" cy="410746"/>
            <a:chOff x="-57187550" y="2314425"/>
            <a:chExt cx="319000" cy="278850"/>
          </a:xfrm>
        </p:grpSpPr>
        <p:sp>
          <p:nvSpPr>
            <p:cNvPr id="11352" name="Google Shape;11352;p84"/>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4"/>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4"/>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4"/>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84"/>
          <p:cNvGrpSpPr/>
          <p:nvPr/>
        </p:nvGrpSpPr>
        <p:grpSpPr>
          <a:xfrm>
            <a:off x="3458695" y="3158857"/>
            <a:ext cx="425844" cy="469629"/>
            <a:chOff x="-57172600" y="2686375"/>
            <a:chExt cx="289100" cy="318825"/>
          </a:xfrm>
        </p:grpSpPr>
        <p:sp>
          <p:nvSpPr>
            <p:cNvPr id="11357" name="Google Shape;11357;p84"/>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4"/>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84"/>
          <p:cNvGrpSpPr/>
          <p:nvPr/>
        </p:nvGrpSpPr>
        <p:grpSpPr>
          <a:xfrm>
            <a:off x="6331285" y="1956684"/>
            <a:ext cx="468745" cy="466425"/>
            <a:chOff x="-55225575" y="1903275"/>
            <a:chExt cx="318225" cy="316650"/>
          </a:xfrm>
        </p:grpSpPr>
        <p:sp>
          <p:nvSpPr>
            <p:cNvPr id="11360" name="Google Shape;11360;p84"/>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4"/>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4"/>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4"/>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4"/>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84"/>
          <p:cNvGrpSpPr/>
          <p:nvPr/>
        </p:nvGrpSpPr>
        <p:grpSpPr>
          <a:xfrm>
            <a:off x="6345794" y="2574543"/>
            <a:ext cx="439727" cy="466425"/>
            <a:chOff x="-55217700" y="2296300"/>
            <a:chExt cx="298525" cy="316650"/>
          </a:xfrm>
        </p:grpSpPr>
        <p:sp>
          <p:nvSpPr>
            <p:cNvPr id="11366" name="Google Shape;11366;p84"/>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4"/>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4"/>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4"/>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84"/>
          <p:cNvGrpSpPr/>
          <p:nvPr/>
        </p:nvGrpSpPr>
        <p:grpSpPr>
          <a:xfrm>
            <a:off x="6330125" y="3162060"/>
            <a:ext cx="471065" cy="466425"/>
            <a:chOff x="-55229525" y="2688550"/>
            <a:chExt cx="319800" cy="316650"/>
          </a:xfrm>
        </p:grpSpPr>
        <p:sp>
          <p:nvSpPr>
            <p:cNvPr id="11371" name="Google Shape;11371;p84"/>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4"/>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4"/>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4"/>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84"/>
          <p:cNvGrpSpPr/>
          <p:nvPr/>
        </p:nvGrpSpPr>
        <p:grpSpPr>
          <a:xfrm>
            <a:off x="4637595" y="3747700"/>
            <a:ext cx="439764" cy="468745"/>
            <a:chOff x="-53288825" y="1903275"/>
            <a:chExt cx="298550" cy="318225"/>
          </a:xfrm>
        </p:grpSpPr>
        <p:sp>
          <p:nvSpPr>
            <p:cNvPr id="11376" name="Google Shape;11376;p84"/>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4"/>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4"/>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84"/>
          <p:cNvGrpSpPr/>
          <p:nvPr/>
        </p:nvGrpSpPr>
        <p:grpSpPr>
          <a:xfrm>
            <a:off x="4622515" y="4334040"/>
            <a:ext cx="469924" cy="468745"/>
            <a:chOff x="-53299850" y="2294725"/>
            <a:chExt cx="319025" cy="318225"/>
          </a:xfrm>
        </p:grpSpPr>
        <p:sp>
          <p:nvSpPr>
            <p:cNvPr id="11380" name="Google Shape;11380;p84"/>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4"/>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84"/>
          <p:cNvGrpSpPr/>
          <p:nvPr/>
        </p:nvGrpSpPr>
        <p:grpSpPr>
          <a:xfrm>
            <a:off x="4652104" y="4942165"/>
            <a:ext cx="410746" cy="467604"/>
            <a:chOff x="-53278575" y="2687750"/>
            <a:chExt cx="278850" cy="317450"/>
          </a:xfrm>
        </p:grpSpPr>
        <p:sp>
          <p:nvSpPr>
            <p:cNvPr id="11383" name="Google Shape;11383;p84"/>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4"/>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4"/>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4"/>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84"/>
          <p:cNvGrpSpPr/>
          <p:nvPr/>
        </p:nvGrpSpPr>
        <p:grpSpPr>
          <a:xfrm>
            <a:off x="6367459" y="4941760"/>
            <a:ext cx="469924" cy="470329"/>
            <a:chOff x="-52101875" y="2687475"/>
            <a:chExt cx="319025" cy="319300"/>
          </a:xfrm>
        </p:grpSpPr>
        <p:sp>
          <p:nvSpPr>
            <p:cNvPr id="11388" name="Google Shape;11388;p84"/>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4"/>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4"/>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4"/>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84"/>
          <p:cNvGrpSpPr/>
          <p:nvPr/>
        </p:nvGrpSpPr>
        <p:grpSpPr>
          <a:xfrm>
            <a:off x="4049991" y="1957862"/>
            <a:ext cx="411888" cy="468745"/>
            <a:chOff x="-56774050" y="1904075"/>
            <a:chExt cx="279625" cy="318225"/>
          </a:xfrm>
        </p:grpSpPr>
        <p:sp>
          <p:nvSpPr>
            <p:cNvPr id="11393" name="Google Shape;11393;p84"/>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4"/>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84"/>
          <p:cNvGrpSpPr/>
          <p:nvPr/>
        </p:nvGrpSpPr>
        <p:grpSpPr>
          <a:xfrm>
            <a:off x="4049991" y="2572223"/>
            <a:ext cx="411888" cy="468745"/>
            <a:chOff x="-56774850" y="2294725"/>
            <a:chExt cx="279625" cy="318225"/>
          </a:xfrm>
        </p:grpSpPr>
        <p:sp>
          <p:nvSpPr>
            <p:cNvPr id="11396" name="Google Shape;11396;p84"/>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4"/>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4"/>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84"/>
          <p:cNvGrpSpPr/>
          <p:nvPr/>
        </p:nvGrpSpPr>
        <p:grpSpPr>
          <a:xfrm>
            <a:off x="4077260" y="3159740"/>
            <a:ext cx="357350" cy="467567"/>
            <a:chOff x="-56756725" y="2686975"/>
            <a:chExt cx="242600" cy="317425"/>
          </a:xfrm>
        </p:grpSpPr>
        <p:sp>
          <p:nvSpPr>
            <p:cNvPr id="11400" name="Google Shape;11400;p84"/>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4"/>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4"/>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3" name="Google Shape;11403;p84"/>
          <p:cNvGrpSpPr/>
          <p:nvPr/>
        </p:nvGrpSpPr>
        <p:grpSpPr>
          <a:xfrm>
            <a:off x="2322696" y="3747700"/>
            <a:ext cx="437923" cy="469924"/>
            <a:chOff x="-54826975" y="1903275"/>
            <a:chExt cx="297300" cy="319025"/>
          </a:xfrm>
        </p:grpSpPr>
        <p:sp>
          <p:nvSpPr>
            <p:cNvPr id="11404" name="Google Shape;11404;p84"/>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4"/>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4"/>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84"/>
          <p:cNvGrpSpPr/>
          <p:nvPr/>
        </p:nvGrpSpPr>
        <p:grpSpPr>
          <a:xfrm>
            <a:off x="2306714" y="4336360"/>
            <a:ext cx="469887" cy="466389"/>
            <a:chOff x="-54836500" y="2296300"/>
            <a:chExt cx="319000" cy="316625"/>
          </a:xfrm>
        </p:grpSpPr>
        <p:sp>
          <p:nvSpPr>
            <p:cNvPr id="11408" name="Google Shape;11408;p84"/>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4"/>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4"/>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4"/>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2" name="Google Shape;11412;p84"/>
          <p:cNvGrpSpPr/>
          <p:nvPr/>
        </p:nvGrpSpPr>
        <p:grpSpPr>
          <a:xfrm>
            <a:off x="2334554" y="4942165"/>
            <a:ext cx="414208" cy="468745"/>
            <a:chOff x="-54817600" y="2687750"/>
            <a:chExt cx="281200" cy="318225"/>
          </a:xfrm>
        </p:grpSpPr>
        <p:sp>
          <p:nvSpPr>
            <p:cNvPr id="11413" name="Google Shape;11413;p84"/>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4"/>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4"/>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4"/>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7" name="Google Shape;11417;p84"/>
          <p:cNvGrpSpPr/>
          <p:nvPr/>
        </p:nvGrpSpPr>
        <p:grpSpPr>
          <a:xfrm>
            <a:off x="5230477" y="3747700"/>
            <a:ext cx="411888" cy="466425"/>
            <a:chOff x="-52887125" y="1903275"/>
            <a:chExt cx="279625" cy="316650"/>
          </a:xfrm>
        </p:grpSpPr>
        <p:sp>
          <p:nvSpPr>
            <p:cNvPr id="11418" name="Google Shape;11418;p84"/>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4"/>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84"/>
          <p:cNvGrpSpPr/>
          <p:nvPr/>
        </p:nvGrpSpPr>
        <p:grpSpPr>
          <a:xfrm>
            <a:off x="5202638" y="4332898"/>
            <a:ext cx="467567" cy="469887"/>
            <a:chOff x="-52906025" y="2293950"/>
            <a:chExt cx="317425" cy="319000"/>
          </a:xfrm>
        </p:grpSpPr>
        <p:sp>
          <p:nvSpPr>
            <p:cNvPr id="11421" name="Google Shape;11421;p84"/>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4"/>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4"/>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84"/>
          <p:cNvGrpSpPr/>
          <p:nvPr/>
        </p:nvGrpSpPr>
        <p:grpSpPr>
          <a:xfrm>
            <a:off x="5230477" y="4941024"/>
            <a:ext cx="411888" cy="468745"/>
            <a:chOff x="-52887125" y="2686975"/>
            <a:chExt cx="279625" cy="318225"/>
          </a:xfrm>
        </p:grpSpPr>
        <p:sp>
          <p:nvSpPr>
            <p:cNvPr id="11425" name="Google Shape;11425;p84"/>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4"/>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4"/>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4"/>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9" name="Google Shape;11429;p84"/>
          <p:cNvGrpSpPr/>
          <p:nvPr/>
        </p:nvGrpSpPr>
        <p:grpSpPr>
          <a:xfrm>
            <a:off x="4075591" y="5537693"/>
            <a:ext cx="413029" cy="466425"/>
            <a:chOff x="-51722225" y="1915100"/>
            <a:chExt cx="280400" cy="316650"/>
          </a:xfrm>
        </p:grpSpPr>
        <p:sp>
          <p:nvSpPr>
            <p:cNvPr id="11430" name="Google Shape;11430;p84"/>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4"/>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4"/>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4"/>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84"/>
          <p:cNvGrpSpPr/>
          <p:nvPr/>
        </p:nvGrpSpPr>
        <p:grpSpPr>
          <a:xfrm>
            <a:off x="4589496" y="1955689"/>
            <a:ext cx="481487" cy="468598"/>
            <a:chOff x="-56407800" y="1902600"/>
            <a:chExt cx="326875" cy="318125"/>
          </a:xfrm>
        </p:grpSpPr>
        <p:sp>
          <p:nvSpPr>
            <p:cNvPr id="11435" name="Google Shape;11435;p84"/>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4"/>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4"/>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84"/>
          <p:cNvGrpSpPr/>
          <p:nvPr/>
        </p:nvGrpSpPr>
        <p:grpSpPr>
          <a:xfrm>
            <a:off x="4597027" y="2587321"/>
            <a:ext cx="466425" cy="439727"/>
            <a:chOff x="-56401500" y="2304975"/>
            <a:chExt cx="316650" cy="298525"/>
          </a:xfrm>
        </p:grpSpPr>
        <p:sp>
          <p:nvSpPr>
            <p:cNvPr id="11439" name="Google Shape;11439;p84"/>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4"/>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4"/>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4"/>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84"/>
          <p:cNvGrpSpPr/>
          <p:nvPr/>
        </p:nvGrpSpPr>
        <p:grpSpPr>
          <a:xfrm>
            <a:off x="2917693" y="3745380"/>
            <a:ext cx="415386" cy="468745"/>
            <a:chOff x="-54426150" y="1901700"/>
            <a:chExt cx="282000" cy="318225"/>
          </a:xfrm>
        </p:grpSpPr>
        <p:sp>
          <p:nvSpPr>
            <p:cNvPr id="11444" name="Google Shape;11444;p84"/>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4"/>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4"/>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4"/>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84"/>
          <p:cNvGrpSpPr/>
          <p:nvPr/>
        </p:nvGrpSpPr>
        <p:grpSpPr>
          <a:xfrm>
            <a:off x="2917693" y="4334040"/>
            <a:ext cx="415386" cy="469924"/>
            <a:chOff x="-54426150" y="2294725"/>
            <a:chExt cx="282000" cy="319025"/>
          </a:xfrm>
        </p:grpSpPr>
        <p:sp>
          <p:nvSpPr>
            <p:cNvPr id="11449" name="Google Shape;11449;p84"/>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4"/>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4"/>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4"/>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4"/>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84"/>
          <p:cNvGrpSpPr/>
          <p:nvPr/>
        </p:nvGrpSpPr>
        <p:grpSpPr>
          <a:xfrm>
            <a:off x="2915373" y="4941024"/>
            <a:ext cx="420026" cy="469887"/>
            <a:chOff x="-54427725" y="2686975"/>
            <a:chExt cx="285150" cy="319000"/>
          </a:xfrm>
        </p:grpSpPr>
        <p:sp>
          <p:nvSpPr>
            <p:cNvPr id="11455" name="Google Shape;11455;p84"/>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4"/>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4"/>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4"/>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4"/>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0" name="Google Shape;11460;p84"/>
          <p:cNvGrpSpPr/>
          <p:nvPr/>
        </p:nvGrpSpPr>
        <p:grpSpPr>
          <a:xfrm>
            <a:off x="5779796" y="3747995"/>
            <a:ext cx="466425" cy="467309"/>
            <a:chOff x="-52513800" y="1903475"/>
            <a:chExt cx="316650" cy="317250"/>
          </a:xfrm>
        </p:grpSpPr>
        <p:sp>
          <p:nvSpPr>
            <p:cNvPr id="11461" name="Google Shape;11461;p84"/>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4"/>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84"/>
          <p:cNvGrpSpPr/>
          <p:nvPr/>
        </p:nvGrpSpPr>
        <p:grpSpPr>
          <a:xfrm>
            <a:off x="5792556" y="4335218"/>
            <a:ext cx="440906" cy="467567"/>
            <a:chOff x="-52505925" y="2295525"/>
            <a:chExt cx="299325" cy="317425"/>
          </a:xfrm>
        </p:grpSpPr>
        <p:sp>
          <p:nvSpPr>
            <p:cNvPr id="11464" name="Google Shape;11464;p84"/>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4"/>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4"/>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4"/>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84"/>
          <p:cNvGrpSpPr/>
          <p:nvPr/>
        </p:nvGrpSpPr>
        <p:grpSpPr>
          <a:xfrm>
            <a:off x="5807065" y="4941024"/>
            <a:ext cx="411888" cy="468745"/>
            <a:chOff x="-52494100" y="2686975"/>
            <a:chExt cx="279625" cy="318225"/>
          </a:xfrm>
        </p:grpSpPr>
        <p:sp>
          <p:nvSpPr>
            <p:cNvPr id="11469" name="Google Shape;11469;p84"/>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4"/>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4"/>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4"/>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84"/>
          <p:cNvGrpSpPr/>
          <p:nvPr/>
        </p:nvGrpSpPr>
        <p:grpSpPr>
          <a:xfrm>
            <a:off x="4652702" y="5539406"/>
            <a:ext cx="409568" cy="468745"/>
            <a:chOff x="-51708850" y="2305750"/>
            <a:chExt cx="278050" cy="318225"/>
          </a:xfrm>
        </p:grpSpPr>
        <p:sp>
          <p:nvSpPr>
            <p:cNvPr id="11474" name="Google Shape;11474;p84"/>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4"/>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4"/>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84"/>
          <p:cNvGrpSpPr/>
          <p:nvPr/>
        </p:nvGrpSpPr>
        <p:grpSpPr>
          <a:xfrm>
            <a:off x="5783231" y="1958773"/>
            <a:ext cx="414220" cy="470020"/>
            <a:chOff x="1044400" y="2917425"/>
            <a:chExt cx="248125" cy="281550"/>
          </a:xfrm>
        </p:grpSpPr>
        <p:sp>
          <p:nvSpPr>
            <p:cNvPr id="11478" name="Google Shape;11478;p84"/>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4"/>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4"/>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84"/>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4"/>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1483" name="Google Shape;11483;p84"/>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484" name="Google Shape;11484;p84"/>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1485" name="Google Shape;11485;p84"/>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4"/>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7" name="Google Shape;11487;p84"/>
          <p:cNvSpPr/>
          <p:nvPr/>
        </p:nvSpPr>
        <p:spPr>
          <a:xfrm>
            <a:off x="4610833" y="3160874"/>
            <a:ext cx="445551" cy="47013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91" name="Shape 11491"/>
        <p:cNvGrpSpPr/>
        <p:nvPr/>
      </p:nvGrpSpPr>
      <p:grpSpPr>
        <a:xfrm>
          <a:off x="0" y="0"/>
          <a:ext cx="0" cy="0"/>
          <a:chOff x="0" y="0"/>
          <a:chExt cx="0" cy="0"/>
        </a:xfrm>
      </p:grpSpPr>
      <p:sp>
        <p:nvSpPr>
          <p:cNvPr id="11492" name="Google Shape;11492;p85"/>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grpSp>
        <p:nvGrpSpPr>
          <p:cNvPr id="11493" name="Google Shape;11493;p85"/>
          <p:cNvGrpSpPr/>
          <p:nvPr/>
        </p:nvGrpSpPr>
        <p:grpSpPr>
          <a:xfrm>
            <a:off x="2360958" y="1955859"/>
            <a:ext cx="361849" cy="464242"/>
            <a:chOff x="-50489600" y="1947400"/>
            <a:chExt cx="233150" cy="299125"/>
          </a:xfrm>
        </p:grpSpPr>
        <p:sp>
          <p:nvSpPr>
            <p:cNvPr id="11494" name="Google Shape;11494;p85"/>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5"/>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85"/>
          <p:cNvGrpSpPr/>
          <p:nvPr/>
        </p:nvGrpSpPr>
        <p:grpSpPr>
          <a:xfrm>
            <a:off x="2309606" y="2547425"/>
            <a:ext cx="464552" cy="465755"/>
            <a:chOff x="-50523475" y="2316000"/>
            <a:chExt cx="299325" cy="300100"/>
          </a:xfrm>
        </p:grpSpPr>
        <p:sp>
          <p:nvSpPr>
            <p:cNvPr id="11497" name="Google Shape;11497;p85"/>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5"/>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85"/>
          <p:cNvGrpSpPr/>
          <p:nvPr/>
        </p:nvGrpSpPr>
        <p:grpSpPr>
          <a:xfrm>
            <a:off x="2307783" y="3131647"/>
            <a:ext cx="468200" cy="464591"/>
            <a:chOff x="-50524250" y="2686150"/>
            <a:chExt cx="301675" cy="299350"/>
          </a:xfrm>
        </p:grpSpPr>
        <p:sp>
          <p:nvSpPr>
            <p:cNvPr id="11500" name="Google Shape;11500;p85"/>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5"/>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5"/>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5"/>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5"/>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5"/>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85"/>
          <p:cNvGrpSpPr/>
          <p:nvPr/>
        </p:nvGrpSpPr>
        <p:grpSpPr>
          <a:xfrm>
            <a:off x="5197971" y="1994970"/>
            <a:ext cx="465755" cy="466997"/>
            <a:chOff x="-48633950" y="1972600"/>
            <a:chExt cx="300100" cy="300900"/>
          </a:xfrm>
        </p:grpSpPr>
        <p:sp>
          <p:nvSpPr>
            <p:cNvPr id="11507" name="Google Shape;11507;p85"/>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5"/>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85"/>
          <p:cNvGrpSpPr/>
          <p:nvPr/>
        </p:nvGrpSpPr>
        <p:grpSpPr>
          <a:xfrm>
            <a:off x="5197350" y="2587777"/>
            <a:ext cx="466997" cy="469402"/>
            <a:chOff x="-48634750" y="2342000"/>
            <a:chExt cx="300900" cy="302450"/>
          </a:xfrm>
        </p:grpSpPr>
        <p:sp>
          <p:nvSpPr>
            <p:cNvPr id="11510" name="Google Shape;11510;p85"/>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5"/>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5"/>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5"/>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5"/>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5"/>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5"/>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5"/>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85"/>
          <p:cNvGrpSpPr/>
          <p:nvPr/>
        </p:nvGrpSpPr>
        <p:grpSpPr>
          <a:xfrm>
            <a:off x="5198572" y="3170796"/>
            <a:ext cx="464552" cy="464552"/>
            <a:chOff x="-48633175" y="2711375"/>
            <a:chExt cx="299325" cy="299325"/>
          </a:xfrm>
        </p:grpSpPr>
        <p:sp>
          <p:nvSpPr>
            <p:cNvPr id="11519" name="Google Shape;11519;p85"/>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5"/>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85"/>
          <p:cNvGrpSpPr/>
          <p:nvPr/>
        </p:nvGrpSpPr>
        <p:grpSpPr>
          <a:xfrm>
            <a:off x="3490679" y="3758459"/>
            <a:ext cx="408292" cy="465794"/>
            <a:chOff x="-46753100" y="1965500"/>
            <a:chExt cx="263075" cy="300125"/>
          </a:xfrm>
        </p:grpSpPr>
        <p:sp>
          <p:nvSpPr>
            <p:cNvPr id="11522" name="Google Shape;11522;p85"/>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5"/>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85"/>
          <p:cNvGrpSpPr/>
          <p:nvPr/>
        </p:nvGrpSpPr>
        <p:grpSpPr>
          <a:xfrm>
            <a:off x="3461327" y="4365961"/>
            <a:ext cx="466997" cy="410776"/>
            <a:chOff x="-46772025" y="2350650"/>
            <a:chExt cx="300900" cy="264675"/>
          </a:xfrm>
        </p:grpSpPr>
        <p:sp>
          <p:nvSpPr>
            <p:cNvPr id="11525" name="Google Shape;11525;p85"/>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5"/>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85"/>
          <p:cNvGrpSpPr/>
          <p:nvPr/>
        </p:nvGrpSpPr>
        <p:grpSpPr>
          <a:xfrm>
            <a:off x="3461327" y="4930639"/>
            <a:ext cx="466997" cy="466997"/>
            <a:chOff x="-46772025" y="2701925"/>
            <a:chExt cx="300900" cy="300900"/>
          </a:xfrm>
        </p:grpSpPr>
        <p:sp>
          <p:nvSpPr>
            <p:cNvPr id="11528" name="Google Shape;11528;p85"/>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5"/>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0" name="Google Shape;11530;p85"/>
          <p:cNvSpPr/>
          <p:nvPr/>
        </p:nvSpPr>
        <p:spPr>
          <a:xfrm>
            <a:off x="6360636" y="3813314"/>
            <a:ext cx="465755" cy="466997"/>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1" name="Google Shape;11531;p85"/>
          <p:cNvGrpSpPr/>
          <p:nvPr/>
        </p:nvGrpSpPr>
        <p:grpSpPr>
          <a:xfrm>
            <a:off x="2886171" y="1957062"/>
            <a:ext cx="465755" cy="466997"/>
            <a:chOff x="-50154075" y="1948175"/>
            <a:chExt cx="300100" cy="300900"/>
          </a:xfrm>
        </p:grpSpPr>
        <p:sp>
          <p:nvSpPr>
            <p:cNvPr id="11532" name="Google Shape;11532;p85"/>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5"/>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85"/>
          <p:cNvGrpSpPr/>
          <p:nvPr/>
        </p:nvGrpSpPr>
        <p:grpSpPr>
          <a:xfrm>
            <a:off x="2886171" y="2548628"/>
            <a:ext cx="465755" cy="465794"/>
            <a:chOff x="-50154850" y="2316775"/>
            <a:chExt cx="300100" cy="300125"/>
          </a:xfrm>
        </p:grpSpPr>
        <p:sp>
          <p:nvSpPr>
            <p:cNvPr id="11535" name="Google Shape;11535;p85"/>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5"/>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85"/>
          <p:cNvGrpSpPr/>
          <p:nvPr/>
        </p:nvGrpSpPr>
        <p:grpSpPr>
          <a:xfrm>
            <a:off x="2880681" y="3129862"/>
            <a:ext cx="476736" cy="463621"/>
            <a:chOff x="-50158000" y="2685000"/>
            <a:chExt cx="307175" cy="298725"/>
          </a:xfrm>
        </p:grpSpPr>
        <p:sp>
          <p:nvSpPr>
            <p:cNvPr id="11538" name="Google Shape;11538;p85"/>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5"/>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85"/>
          <p:cNvGrpSpPr/>
          <p:nvPr/>
        </p:nvGrpSpPr>
        <p:grpSpPr>
          <a:xfrm>
            <a:off x="5783902" y="1996172"/>
            <a:ext cx="469402" cy="465794"/>
            <a:chOff x="-48266125" y="1973375"/>
            <a:chExt cx="302450" cy="300125"/>
          </a:xfrm>
        </p:grpSpPr>
        <p:sp>
          <p:nvSpPr>
            <p:cNvPr id="11541" name="Google Shape;11541;p85"/>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5"/>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5"/>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5"/>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5"/>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5"/>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7" name="Google Shape;11547;p85"/>
          <p:cNvGrpSpPr/>
          <p:nvPr/>
        </p:nvGrpSpPr>
        <p:grpSpPr>
          <a:xfrm>
            <a:off x="5819327" y="2588786"/>
            <a:ext cx="398554" cy="465949"/>
            <a:chOff x="-48237000" y="2342650"/>
            <a:chExt cx="256800" cy="300225"/>
          </a:xfrm>
        </p:grpSpPr>
        <p:sp>
          <p:nvSpPr>
            <p:cNvPr id="11548" name="Google Shape;11548;p85"/>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5"/>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5"/>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85"/>
          <p:cNvGrpSpPr/>
          <p:nvPr/>
        </p:nvGrpSpPr>
        <p:grpSpPr>
          <a:xfrm>
            <a:off x="4039926" y="3759391"/>
            <a:ext cx="469441" cy="462418"/>
            <a:chOff x="-46404975" y="1966100"/>
            <a:chExt cx="302475" cy="297950"/>
          </a:xfrm>
        </p:grpSpPr>
        <p:sp>
          <p:nvSpPr>
            <p:cNvPr id="11552" name="Google Shape;11552;p85"/>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5"/>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5"/>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5"/>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85"/>
          <p:cNvGrpSpPr/>
          <p:nvPr/>
        </p:nvGrpSpPr>
        <p:grpSpPr>
          <a:xfrm>
            <a:off x="4041749" y="4339073"/>
            <a:ext cx="465794" cy="465755"/>
            <a:chOff x="-46401050" y="2333325"/>
            <a:chExt cx="300125" cy="300100"/>
          </a:xfrm>
        </p:grpSpPr>
        <p:sp>
          <p:nvSpPr>
            <p:cNvPr id="11557" name="Google Shape;11557;p85"/>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5"/>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5"/>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5"/>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1" name="Google Shape;11561;p85"/>
          <p:cNvSpPr/>
          <p:nvPr/>
        </p:nvSpPr>
        <p:spPr>
          <a:xfrm>
            <a:off x="4044320" y="4931659"/>
            <a:ext cx="468238" cy="466997"/>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2" name="Google Shape;11562;p85"/>
          <p:cNvGrpSpPr/>
          <p:nvPr/>
        </p:nvGrpSpPr>
        <p:grpSpPr>
          <a:xfrm>
            <a:off x="6356344" y="4352537"/>
            <a:ext cx="466997" cy="466958"/>
            <a:chOff x="-44914800" y="2342000"/>
            <a:chExt cx="300900" cy="300875"/>
          </a:xfrm>
        </p:grpSpPr>
        <p:sp>
          <p:nvSpPr>
            <p:cNvPr id="11563" name="Google Shape;11563;p85"/>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5"/>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5"/>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6" name="Google Shape;11566;p85"/>
          <p:cNvSpPr/>
          <p:nvPr/>
        </p:nvSpPr>
        <p:spPr>
          <a:xfrm>
            <a:off x="3467196" y="1956010"/>
            <a:ext cx="464552" cy="463932"/>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7" name="Google Shape;11567;p85"/>
          <p:cNvGrpSpPr/>
          <p:nvPr/>
        </p:nvGrpSpPr>
        <p:grpSpPr>
          <a:xfrm>
            <a:off x="3461905" y="2548434"/>
            <a:ext cx="466997" cy="464746"/>
            <a:chOff x="-49786250" y="2316650"/>
            <a:chExt cx="300900" cy="299450"/>
          </a:xfrm>
        </p:grpSpPr>
        <p:sp>
          <p:nvSpPr>
            <p:cNvPr id="11568" name="Google Shape;11568;p85"/>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5"/>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5"/>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5"/>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5"/>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5"/>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5"/>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5" name="Google Shape;11575;p85"/>
          <p:cNvSpPr/>
          <p:nvPr/>
        </p:nvSpPr>
        <p:spPr>
          <a:xfrm>
            <a:off x="3456818" y="3129022"/>
            <a:ext cx="485310" cy="466997"/>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5"/>
          <p:cNvSpPr/>
          <p:nvPr/>
        </p:nvSpPr>
        <p:spPr>
          <a:xfrm>
            <a:off x="6369231" y="1997253"/>
            <a:ext cx="466997" cy="465755"/>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7" name="Google Shape;11577;p85"/>
          <p:cNvGrpSpPr/>
          <p:nvPr/>
        </p:nvGrpSpPr>
        <p:grpSpPr>
          <a:xfrm>
            <a:off x="6449047" y="2587777"/>
            <a:ext cx="299536" cy="466958"/>
            <a:chOff x="-47842400" y="2342000"/>
            <a:chExt cx="193000" cy="300875"/>
          </a:xfrm>
        </p:grpSpPr>
        <p:sp>
          <p:nvSpPr>
            <p:cNvPr id="11578" name="Google Shape;11578;p85"/>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5"/>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5"/>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85"/>
          <p:cNvGrpSpPr/>
          <p:nvPr/>
        </p:nvGrpSpPr>
        <p:grpSpPr>
          <a:xfrm>
            <a:off x="6365918" y="3169593"/>
            <a:ext cx="465794" cy="466997"/>
            <a:chOff x="-47896750" y="2710600"/>
            <a:chExt cx="300125" cy="300900"/>
          </a:xfrm>
        </p:grpSpPr>
        <p:sp>
          <p:nvSpPr>
            <p:cNvPr id="11582" name="Google Shape;11582;p85"/>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5"/>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5"/>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5"/>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85"/>
          <p:cNvGrpSpPr/>
          <p:nvPr/>
        </p:nvGrpSpPr>
        <p:grpSpPr>
          <a:xfrm>
            <a:off x="4617913" y="3785348"/>
            <a:ext cx="466997" cy="409573"/>
            <a:chOff x="-46033225" y="1982825"/>
            <a:chExt cx="300900" cy="263900"/>
          </a:xfrm>
        </p:grpSpPr>
        <p:sp>
          <p:nvSpPr>
            <p:cNvPr id="11587" name="Google Shape;11587;p85"/>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5"/>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5"/>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85"/>
          <p:cNvGrpSpPr/>
          <p:nvPr/>
        </p:nvGrpSpPr>
        <p:grpSpPr>
          <a:xfrm>
            <a:off x="4613645" y="4340897"/>
            <a:ext cx="475533" cy="424084"/>
            <a:chOff x="-46034000" y="2334500"/>
            <a:chExt cx="306400" cy="273250"/>
          </a:xfrm>
        </p:grpSpPr>
        <p:sp>
          <p:nvSpPr>
            <p:cNvPr id="11591" name="Google Shape;11591;p85"/>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5"/>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5"/>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85"/>
          <p:cNvGrpSpPr/>
          <p:nvPr/>
        </p:nvGrpSpPr>
        <p:grpSpPr>
          <a:xfrm>
            <a:off x="4673533" y="4931725"/>
            <a:ext cx="355757" cy="463466"/>
            <a:chOff x="-45998575" y="2702625"/>
            <a:chExt cx="229225" cy="298625"/>
          </a:xfrm>
        </p:grpSpPr>
        <p:sp>
          <p:nvSpPr>
            <p:cNvPr id="11595" name="Google Shape;11595;p85"/>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5"/>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5"/>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5"/>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85"/>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5"/>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5"/>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2" name="Google Shape;11602;p85"/>
          <p:cNvSpPr/>
          <p:nvPr/>
        </p:nvSpPr>
        <p:spPr>
          <a:xfrm>
            <a:off x="6388745" y="4959167"/>
            <a:ext cx="409534" cy="465755"/>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5"/>
          <p:cNvSpPr/>
          <p:nvPr/>
        </p:nvSpPr>
        <p:spPr>
          <a:xfrm>
            <a:off x="4044332" y="1969124"/>
            <a:ext cx="468200" cy="437664"/>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5"/>
          <p:cNvSpPr/>
          <p:nvPr/>
        </p:nvSpPr>
        <p:spPr>
          <a:xfrm>
            <a:off x="4254578" y="2528940"/>
            <a:ext cx="26927" cy="80743"/>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5"/>
          <p:cNvSpPr/>
          <p:nvPr/>
        </p:nvSpPr>
        <p:spPr>
          <a:xfrm>
            <a:off x="4150677" y="2563354"/>
            <a:ext cx="72168" cy="51216"/>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5"/>
          <p:cNvSpPr/>
          <p:nvPr/>
        </p:nvSpPr>
        <p:spPr>
          <a:xfrm>
            <a:off x="4316927" y="2565681"/>
            <a:ext cx="67279" cy="50091"/>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7" name="Google Shape;11607;p85"/>
          <p:cNvGrpSpPr/>
          <p:nvPr/>
        </p:nvGrpSpPr>
        <p:grpSpPr>
          <a:xfrm>
            <a:off x="4069625" y="3129241"/>
            <a:ext cx="409534" cy="469441"/>
            <a:chOff x="-49398750" y="2684600"/>
            <a:chExt cx="263875" cy="302475"/>
          </a:xfrm>
        </p:grpSpPr>
        <p:sp>
          <p:nvSpPr>
            <p:cNvPr id="11608" name="Google Shape;11608;p85"/>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5"/>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5"/>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85"/>
          <p:cNvGrpSpPr/>
          <p:nvPr/>
        </p:nvGrpSpPr>
        <p:grpSpPr>
          <a:xfrm>
            <a:off x="2340194" y="3771923"/>
            <a:ext cx="408292" cy="466997"/>
            <a:chOff x="-47509225" y="1974175"/>
            <a:chExt cx="263075" cy="300900"/>
          </a:xfrm>
        </p:grpSpPr>
        <p:sp>
          <p:nvSpPr>
            <p:cNvPr id="11612" name="Google Shape;11612;p85"/>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5"/>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5"/>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5"/>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5"/>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85"/>
          <p:cNvGrpSpPr/>
          <p:nvPr/>
        </p:nvGrpSpPr>
        <p:grpSpPr>
          <a:xfrm>
            <a:off x="2309639" y="4352537"/>
            <a:ext cx="469402" cy="465445"/>
            <a:chOff x="-47529700" y="2342000"/>
            <a:chExt cx="302450" cy="299900"/>
          </a:xfrm>
        </p:grpSpPr>
        <p:sp>
          <p:nvSpPr>
            <p:cNvPr id="11618" name="Google Shape;11618;p85"/>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5"/>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85"/>
          <p:cNvGrpSpPr/>
          <p:nvPr/>
        </p:nvGrpSpPr>
        <p:grpSpPr>
          <a:xfrm>
            <a:off x="2311462" y="5001565"/>
            <a:ext cx="465755" cy="354516"/>
            <a:chOff x="-47527350" y="2747625"/>
            <a:chExt cx="300100" cy="228425"/>
          </a:xfrm>
        </p:grpSpPr>
        <p:sp>
          <p:nvSpPr>
            <p:cNvPr id="11621" name="Google Shape;11621;p85"/>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5"/>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5"/>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5"/>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5"/>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5"/>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7" name="Google Shape;11627;p85"/>
          <p:cNvSpPr/>
          <p:nvPr/>
        </p:nvSpPr>
        <p:spPr>
          <a:xfrm>
            <a:off x="5206801" y="3755544"/>
            <a:ext cx="463311" cy="469131"/>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8" name="Google Shape;11628;p85"/>
          <p:cNvGrpSpPr/>
          <p:nvPr/>
        </p:nvGrpSpPr>
        <p:grpSpPr>
          <a:xfrm>
            <a:off x="5201827" y="4368406"/>
            <a:ext cx="465794" cy="409534"/>
            <a:chOff x="-45664625" y="2352225"/>
            <a:chExt cx="300125" cy="263875"/>
          </a:xfrm>
        </p:grpSpPr>
        <p:sp>
          <p:nvSpPr>
            <p:cNvPr id="11629" name="Google Shape;11629;p85"/>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5"/>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5"/>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5"/>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5"/>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5"/>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5"/>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85"/>
          <p:cNvGrpSpPr/>
          <p:nvPr/>
        </p:nvGrpSpPr>
        <p:grpSpPr>
          <a:xfrm>
            <a:off x="5200759" y="4932695"/>
            <a:ext cx="467928" cy="464940"/>
            <a:chOff x="-45665400" y="2703250"/>
            <a:chExt cx="301500" cy="299575"/>
          </a:xfrm>
        </p:grpSpPr>
        <p:sp>
          <p:nvSpPr>
            <p:cNvPr id="11637" name="Google Shape;11637;p85"/>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5"/>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5"/>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5"/>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85"/>
          <p:cNvGrpSpPr/>
          <p:nvPr/>
        </p:nvGrpSpPr>
        <p:grpSpPr>
          <a:xfrm>
            <a:off x="4032687" y="5506034"/>
            <a:ext cx="466997" cy="468238"/>
            <a:chOff x="-44528075" y="1982825"/>
            <a:chExt cx="300900" cy="301700"/>
          </a:xfrm>
        </p:grpSpPr>
        <p:sp>
          <p:nvSpPr>
            <p:cNvPr id="11642" name="Google Shape;11642;p85"/>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5"/>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5"/>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5"/>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5"/>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5"/>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5"/>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9" name="Google Shape;11649;p85"/>
          <p:cNvSpPr/>
          <p:nvPr/>
        </p:nvSpPr>
        <p:spPr>
          <a:xfrm>
            <a:off x="4623291" y="1955700"/>
            <a:ext cx="465755" cy="465755"/>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0" name="Google Shape;11650;p85"/>
          <p:cNvGrpSpPr/>
          <p:nvPr/>
        </p:nvGrpSpPr>
        <p:grpSpPr>
          <a:xfrm>
            <a:off x="4619282" y="2548628"/>
            <a:ext cx="465755" cy="465794"/>
            <a:chOff x="-49048250" y="2316775"/>
            <a:chExt cx="300100" cy="300125"/>
          </a:xfrm>
        </p:grpSpPr>
        <p:sp>
          <p:nvSpPr>
            <p:cNvPr id="11651" name="Google Shape;11651;p85"/>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5"/>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5"/>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5"/>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5" name="Google Shape;11655;p85"/>
          <p:cNvSpPr/>
          <p:nvPr/>
        </p:nvSpPr>
        <p:spPr>
          <a:xfrm>
            <a:off x="4621468" y="3130690"/>
            <a:ext cx="469402" cy="465328"/>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6" name="Google Shape;11656;p85"/>
          <p:cNvGrpSpPr/>
          <p:nvPr/>
        </p:nvGrpSpPr>
        <p:grpSpPr>
          <a:xfrm>
            <a:off x="2882889" y="3771923"/>
            <a:ext cx="468238" cy="465755"/>
            <a:chOff x="-47160325" y="1974175"/>
            <a:chExt cx="301700" cy="300100"/>
          </a:xfrm>
        </p:grpSpPr>
        <p:sp>
          <p:nvSpPr>
            <p:cNvPr id="11657" name="Google Shape;11657;p85"/>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5"/>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85"/>
          <p:cNvGrpSpPr/>
          <p:nvPr/>
        </p:nvGrpSpPr>
        <p:grpSpPr>
          <a:xfrm>
            <a:off x="2883510" y="4352537"/>
            <a:ext cx="466997" cy="466958"/>
            <a:chOff x="-47159525" y="2342000"/>
            <a:chExt cx="300900" cy="300875"/>
          </a:xfrm>
        </p:grpSpPr>
        <p:sp>
          <p:nvSpPr>
            <p:cNvPr id="11660" name="Google Shape;11660;p85"/>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5"/>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5"/>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5"/>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5"/>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85"/>
          <p:cNvGrpSpPr/>
          <p:nvPr/>
        </p:nvGrpSpPr>
        <p:grpSpPr>
          <a:xfrm>
            <a:off x="2884131" y="4946547"/>
            <a:ext cx="465755" cy="466997"/>
            <a:chOff x="-47157950" y="2712175"/>
            <a:chExt cx="300100" cy="300900"/>
          </a:xfrm>
        </p:grpSpPr>
        <p:sp>
          <p:nvSpPr>
            <p:cNvPr id="11666" name="Google Shape;11666;p85"/>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5"/>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5"/>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5"/>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5"/>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5"/>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5"/>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3" name="Google Shape;11673;p85"/>
          <p:cNvSpPr/>
          <p:nvPr/>
        </p:nvSpPr>
        <p:spPr>
          <a:xfrm>
            <a:off x="5805880" y="3758299"/>
            <a:ext cx="409534" cy="464552"/>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4" name="Google Shape;11674;p85"/>
          <p:cNvGrpSpPr/>
          <p:nvPr/>
        </p:nvGrpSpPr>
        <p:grpSpPr>
          <a:xfrm>
            <a:off x="5801577" y="4339073"/>
            <a:ext cx="410737" cy="465755"/>
            <a:chOff x="-45278675" y="2333325"/>
            <a:chExt cx="264650" cy="300100"/>
          </a:xfrm>
        </p:grpSpPr>
        <p:sp>
          <p:nvSpPr>
            <p:cNvPr id="11675" name="Google Shape;11675;p85"/>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5"/>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5"/>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5"/>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85"/>
          <p:cNvGrpSpPr/>
          <p:nvPr/>
        </p:nvGrpSpPr>
        <p:grpSpPr>
          <a:xfrm>
            <a:off x="5815002" y="4930639"/>
            <a:ext cx="383887" cy="465794"/>
            <a:chOff x="-45270025" y="2701925"/>
            <a:chExt cx="247350" cy="300125"/>
          </a:xfrm>
        </p:grpSpPr>
        <p:sp>
          <p:nvSpPr>
            <p:cNvPr id="11680" name="Google Shape;11680;p85"/>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5"/>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5"/>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5"/>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4" name="Google Shape;11684;p85"/>
          <p:cNvSpPr/>
          <p:nvPr/>
        </p:nvSpPr>
        <p:spPr>
          <a:xfrm>
            <a:off x="4623275" y="5542419"/>
            <a:ext cx="465755" cy="465755"/>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5" name="Google Shape;11685;p85"/>
          <p:cNvGrpSpPr/>
          <p:nvPr/>
        </p:nvGrpSpPr>
        <p:grpSpPr>
          <a:xfrm>
            <a:off x="4078351" y="2666534"/>
            <a:ext cx="399766" cy="338875"/>
            <a:chOff x="1636184" y="2959225"/>
            <a:chExt cx="232666" cy="197250"/>
          </a:xfrm>
        </p:grpSpPr>
        <p:sp>
          <p:nvSpPr>
            <p:cNvPr id="11686" name="Google Shape;11686;p85"/>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5"/>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5"/>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1689" name="Google Shape;11689;p85"/>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1690" name="Google Shape;11690;p85"/>
          <p:cNvGrpSpPr/>
          <p:nvPr/>
        </p:nvGrpSpPr>
        <p:grpSpPr>
          <a:xfrm>
            <a:off x="5856379" y="3167729"/>
            <a:ext cx="336173" cy="474797"/>
            <a:chOff x="-47300587" y="123275"/>
            <a:chExt cx="190975" cy="269725"/>
          </a:xfrm>
        </p:grpSpPr>
        <p:sp>
          <p:nvSpPr>
            <p:cNvPr id="11691" name="Google Shape;11691;p85"/>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5"/>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5"/>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5"/>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5"/>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99" name="Shape 11699"/>
        <p:cNvGrpSpPr/>
        <p:nvPr/>
      </p:nvGrpSpPr>
      <p:grpSpPr>
        <a:xfrm>
          <a:off x="0" y="0"/>
          <a:ext cx="0" cy="0"/>
          <a:chOff x="0" y="0"/>
          <a:chExt cx="0" cy="0"/>
        </a:xfrm>
      </p:grpSpPr>
      <p:sp>
        <p:nvSpPr>
          <p:cNvPr id="11700" name="Google Shape;11700;p86"/>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1701" name="Google Shape;11701;p86"/>
          <p:cNvGrpSpPr/>
          <p:nvPr/>
        </p:nvGrpSpPr>
        <p:grpSpPr>
          <a:xfrm>
            <a:off x="2105943" y="1998957"/>
            <a:ext cx="483399" cy="479854"/>
            <a:chOff x="-13966675" y="1639700"/>
            <a:chExt cx="354450" cy="351825"/>
          </a:xfrm>
        </p:grpSpPr>
        <p:sp>
          <p:nvSpPr>
            <p:cNvPr id="11702" name="Google Shape;11702;p86"/>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6"/>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6"/>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6"/>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6"/>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7" name="Google Shape;11707;p86"/>
          <p:cNvSpPr/>
          <p:nvPr/>
        </p:nvSpPr>
        <p:spPr>
          <a:xfrm>
            <a:off x="2106412" y="2573542"/>
            <a:ext cx="481251" cy="482377"/>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6"/>
          <p:cNvSpPr/>
          <p:nvPr/>
        </p:nvSpPr>
        <p:spPr>
          <a:xfrm>
            <a:off x="2191806" y="3152140"/>
            <a:ext cx="310469" cy="479138"/>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9" name="Google Shape;11709;p86"/>
          <p:cNvGrpSpPr/>
          <p:nvPr/>
        </p:nvGrpSpPr>
        <p:grpSpPr>
          <a:xfrm>
            <a:off x="4642756" y="1998515"/>
            <a:ext cx="480160" cy="480741"/>
            <a:chOff x="-12199250" y="1662675"/>
            <a:chExt cx="352075" cy="352475"/>
          </a:xfrm>
        </p:grpSpPr>
        <p:sp>
          <p:nvSpPr>
            <p:cNvPr id="11710" name="Google Shape;11710;p86"/>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6"/>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6"/>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86"/>
          <p:cNvGrpSpPr/>
          <p:nvPr/>
        </p:nvGrpSpPr>
        <p:grpSpPr>
          <a:xfrm>
            <a:off x="4641137" y="2573092"/>
            <a:ext cx="483399" cy="483434"/>
            <a:chOff x="-12199250" y="2096250"/>
            <a:chExt cx="354450" cy="354450"/>
          </a:xfrm>
        </p:grpSpPr>
        <p:sp>
          <p:nvSpPr>
            <p:cNvPr id="11714" name="Google Shape;11714;p86"/>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6"/>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86"/>
          <p:cNvGrpSpPr/>
          <p:nvPr/>
        </p:nvGrpSpPr>
        <p:grpSpPr>
          <a:xfrm>
            <a:off x="4642756" y="3150616"/>
            <a:ext cx="480160" cy="482377"/>
            <a:chOff x="-12199250" y="2530225"/>
            <a:chExt cx="352075" cy="353675"/>
          </a:xfrm>
        </p:grpSpPr>
        <p:sp>
          <p:nvSpPr>
            <p:cNvPr id="11717" name="Google Shape;11717;p86"/>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6"/>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6"/>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6"/>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1" name="Google Shape;11721;p86"/>
          <p:cNvSpPr/>
          <p:nvPr/>
        </p:nvSpPr>
        <p:spPr>
          <a:xfrm>
            <a:off x="2105867" y="3758774"/>
            <a:ext cx="482342" cy="482650"/>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2" name="Google Shape;11722;p86"/>
          <p:cNvGrpSpPr/>
          <p:nvPr/>
        </p:nvGrpSpPr>
        <p:grpSpPr>
          <a:xfrm>
            <a:off x="2105791" y="4336498"/>
            <a:ext cx="483399" cy="479172"/>
            <a:chOff x="-10462550" y="2057650"/>
            <a:chExt cx="354450" cy="351325"/>
          </a:xfrm>
        </p:grpSpPr>
        <p:sp>
          <p:nvSpPr>
            <p:cNvPr id="11723" name="Google Shape;11723;p86"/>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6"/>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5" name="Google Shape;11725;p86"/>
          <p:cNvSpPr/>
          <p:nvPr/>
        </p:nvSpPr>
        <p:spPr>
          <a:xfrm>
            <a:off x="5947535" y="3796229"/>
            <a:ext cx="442587" cy="482377"/>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6" name="Google Shape;11726;p86"/>
          <p:cNvGrpSpPr/>
          <p:nvPr/>
        </p:nvGrpSpPr>
        <p:grpSpPr>
          <a:xfrm>
            <a:off x="4617885" y="3759704"/>
            <a:ext cx="529598" cy="480911"/>
            <a:chOff x="-8692750" y="1622100"/>
            <a:chExt cx="388325" cy="352600"/>
          </a:xfrm>
        </p:grpSpPr>
        <p:sp>
          <p:nvSpPr>
            <p:cNvPr id="11727" name="Google Shape;11727;p86"/>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6"/>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9" name="Google Shape;11729;p86"/>
          <p:cNvGrpSpPr/>
          <p:nvPr/>
        </p:nvGrpSpPr>
        <p:grpSpPr>
          <a:xfrm>
            <a:off x="2718036" y="1997696"/>
            <a:ext cx="482308" cy="482377"/>
            <a:chOff x="-13529550" y="1639425"/>
            <a:chExt cx="353650" cy="353675"/>
          </a:xfrm>
        </p:grpSpPr>
        <p:sp>
          <p:nvSpPr>
            <p:cNvPr id="11730" name="Google Shape;11730;p86"/>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6"/>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6"/>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6"/>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6"/>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6"/>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6"/>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6"/>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86"/>
          <p:cNvGrpSpPr/>
          <p:nvPr/>
        </p:nvGrpSpPr>
        <p:grpSpPr>
          <a:xfrm>
            <a:off x="2716417" y="2574694"/>
            <a:ext cx="485547" cy="480229"/>
            <a:chOff x="-13531925" y="2075775"/>
            <a:chExt cx="356025" cy="352100"/>
          </a:xfrm>
        </p:grpSpPr>
        <p:sp>
          <p:nvSpPr>
            <p:cNvPr id="11739" name="Google Shape;11739;p86"/>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6"/>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86"/>
          <p:cNvGrpSpPr/>
          <p:nvPr/>
        </p:nvGrpSpPr>
        <p:grpSpPr>
          <a:xfrm>
            <a:off x="2718565" y="3151161"/>
            <a:ext cx="481251" cy="481286"/>
            <a:chOff x="-13528775" y="2507400"/>
            <a:chExt cx="352875" cy="352875"/>
          </a:xfrm>
        </p:grpSpPr>
        <p:sp>
          <p:nvSpPr>
            <p:cNvPr id="11742" name="Google Shape;11742;p86"/>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6"/>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6"/>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5" name="Google Shape;11745;p86"/>
          <p:cNvSpPr/>
          <p:nvPr/>
        </p:nvSpPr>
        <p:spPr>
          <a:xfrm>
            <a:off x="5286321" y="2041687"/>
            <a:ext cx="482342" cy="39426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6"/>
          <p:cNvSpPr/>
          <p:nvPr/>
        </p:nvSpPr>
        <p:spPr>
          <a:xfrm>
            <a:off x="5285793" y="2574207"/>
            <a:ext cx="483399" cy="48104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7" name="Google Shape;11747;p86"/>
          <p:cNvGrpSpPr/>
          <p:nvPr/>
        </p:nvGrpSpPr>
        <p:grpSpPr>
          <a:xfrm>
            <a:off x="5310475" y="3150616"/>
            <a:ext cx="435052" cy="482377"/>
            <a:chOff x="-11747150" y="2530225"/>
            <a:chExt cx="319000" cy="353675"/>
          </a:xfrm>
        </p:grpSpPr>
        <p:sp>
          <p:nvSpPr>
            <p:cNvPr id="11748" name="Google Shape;11748;p86"/>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6"/>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86"/>
          <p:cNvGrpSpPr/>
          <p:nvPr/>
        </p:nvGrpSpPr>
        <p:grpSpPr>
          <a:xfrm>
            <a:off x="2718413" y="3759517"/>
            <a:ext cx="481251" cy="481286"/>
            <a:chOff x="-10027775" y="1622900"/>
            <a:chExt cx="352875" cy="352875"/>
          </a:xfrm>
        </p:grpSpPr>
        <p:sp>
          <p:nvSpPr>
            <p:cNvPr id="11751" name="Google Shape;11751;p86"/>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6"/>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6"/>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6"/>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6"/>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6"/>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7" name="Google Shape;11757;p86"/>
          <p:cNvSpPr/>
          <p:nvPr/>
        </p:nvSpPr>
        <p:spPr>
          <a:xfrm>
            <a:off x="2727645" y="4334699"/>
            <a:ext cx="461919" cy="482616"/>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8" name="Google Shape;11758;p86"/>
          <p:cNvGrpSpPr/>
          <p:nvPr/>
        </p:nvGrpSpPr>
        <p:grpSpPr>
          <a:xfrm>
            <a:off x="6569268" y="3795794"/>
            <a:ext cx="455475" cy="483434"/>
            <a:chOff x="-10019125" y="2490075"/>
            <a:chExt cx="333975" cy="354450"/>
          </a:xfrm>
        </p:grpSpPr>
        <p:sp>
          <p:nvSpPr>
            <p:cNvPr id="11759" name="Google Shape;11759;p86"/>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6"/>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6"/>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6"/>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86"/>
          <p:cNvGrpSpPr/>
          <p:nvPr/>
        </p:nvGrpSpPr>
        <p:grpSpPr>
          <a:xfrm>
            <a:off x="4633995" y="4333820"/>
            <a:ext cx="497378" cy="484525"/>
            <a:chOff x="-8684100" y="2032450"/>
            <a:chExt cx="364700" cy="355250"/>
          </a:xfrm>
        </p:grpSpPr>
        <p:sp>
          <p:nvSpPr>
            <p:cNvPr id="11764" name="Google Shape;11764;p86"/>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6"/>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6"/>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7" name="Google Shape;11767;p86"/>
          <p:cNvSpPr/>
          <p:nvPr/>
        </p:nvSpPr>
        <p:spPr>
          <a:xfrm>
            <a:off x="3380388" y="1998180"/>
            <a:ext cx="424346" cy="481286"/>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8" name="Google Shape;11768;p86"/>
          <p:cNvGrpSpPr/>
          <p:nvPr/>
        </p:nvGrpSpPr>
        <p:grpSpPr>
          <a:xfrm>
            <a:off x="3350354" y="2573518"/>
            <a:ext cx="485547" cy="482582"/>
            <a:chOff x="-13095575" y="2073400"/>
            <a:chExt cx="356025" cy="353825"/>
          </a:xfrm>
        </p:grpSpPr>
        <p:sp>
          <p:nvSpPr>
            <p:cNvPr id="11769" name="Google Shape;11769;p86"/>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6"/>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6"/>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6"/>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6"/>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6"/>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6"/>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6"/>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7" name="Google Shape;11777;p86"/>
          <p:cNvSpPr/>
          <p:nvPr/>
        </p:nvSpPr>
        <p:spPr>
          <a:xfrm>
            <a:off x="3351389" y="3151066"/>
            <a:ext cx="482342" cy="481286"/>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8" name="Google Shape;11778;p86"/>
          <p:cNvGrpSpPr/>
          <p:nvPr/>
        </p:nvGrpSpPr>
        <p:grpSpPr>
          <a:xfrm>
            <a:off x="5927073" y="1997100"/>
            <a:ext cx="484490" cy="483571"/>
            <a:chOff x="-11332875" y="1660700"/>
            <a:chExt cx="355250" cy="354550"/>
          </a:xfrm>
        </p:grpSpPr>
        <p:sp>
          <p:nvSpPr>
            <p:cNvPr id="11779" name="Google Shape;11779;p86"/>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6"/>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6"/>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6"/>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3" name="Google Shape;11783;p86"/>
          <p:cNvSpPr/>
          <p:nvPr/>
        </p:nvSpPr>
        <p:spPr>
          <a:xfrm>
            <a:off x="5924980" y="2575162"/>
            <a:ext cx="487695" cy="479138"/>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6"/>
          <p:cNvSpPr/>
          <p:nvPr/>
        </p:nvSpPr>
        <p:spPr>
          <a:xfrm>
            <a:off x="5926054" y="3180594"/>
            <a:ext cx="485547" cy="422229"/>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5" name="Google Shape;11785;p86"/>
          <p:cNvGrpSpPr/>
          <p:nvPr/>
        </p:nvGrpSpPr>
        <p:grpSpPr>
          <a:xfrm>
            <a:off x="3381348" y="3757369"/>
            <a:ext cx="423255" cy="485582"/>
            <a:chOff x="-9570950" y="1622100"/>
            <a:chExt cx="310350" cy="356025"/>
          </a:xfrm>
        </p:grpSpPr>
        <p:sp>
          <p:nvSpPr>
            <p:cNvPr id="11786" name="Google Shape;11786;p86"/>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6"/>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86"/>
          <p:cNvGrpSpPr/>
          <p:nvPr/>
        </p:nvGrpSpPr>
        <p:grpSpPr>
          <a:xfrm>
            <a:off x="3351276" y="4334895"/>
            <a:ext cx="483399" cy="482377"/>
            <a:chOff x="-9594575" y="2056875"/>
            <a:chExt cx="354450" cy="353675"/>
          </a:xfrm>
        </p:grpSpPr>
        <p:sp>
          <p:nvSpPr>
            <p:cNvPr id="11789" name="Google Shape;11789;p86"/>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6"/>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6"/>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2" name="Google Shape;11792;p86"/>
          <p:cNvSpPr/>
          <p:nvPr/>
        </p:nvSpPr>
        <p:spPr>
          <a:xfrm>
            <a:off x="5285776" y="4377797"/>
            <a:ext cx="483433" cy="396418"/>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3" name="Google Shape;11793;p86"/>
          <p:cNvGrpSpPr/>
          <p:nvPr/>
        </p:nvGrpSpPr>
        <p:grpSpPr>
          <a:xfrm>
            <a:off x="3994895" y="1998241"/>
            <a:ext cx="483399" cy="481286"/>
            <a:chOff x="-12661600" y="1640225"/>
            <a:chExt cx="354450" cy="352875"/>
          </a:xfrm>
        </p:grpSpPr>
        <p:sp>
          <p:nvSpPr>
            <p:cNvPr id="11794" name="Google Shape;11794;p86"/>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6"/>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6"/>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86"/>
          <p:cNvGrpSpPr/>
          <p:nvPr/>
        </p:nvGrpSpPr>
        <p:grpSpPr>
          <a:xfrm>
            <a:off x="3995424" y="2603421"/>
            <a:ext cx="482342" cy="422775"/>
            <a:chOff x="-12660025" y="2096250"/>
            <a:chExt cx="353675" cy="309975"/>
          </a:xfrm>
        </p:grpSpPr>
        <p:sp>
          <p:nvSpPr>
            <p:cNvPr id="11798" name="Google Shape;11798;p86"/>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6"/>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6"/>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6"/>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6"/>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6"/>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86"/>
          <p:cNvGrpSpPr/>
          <p:nvPr/>
        </p:nvGrpSpPr>
        <p:grpSpPr>
          <a:xfrm>
            <a:off x="3993276" y="3150359"/>
            <a:ext cx="486638" cy="482889"/>
            <a:chOff x="-12663175" y="2506800"/>
            <a:chExt cx="356825" cy="354050"/>
          </a:xfrm>
        </p:grpSpPr>
        <p:sp>
          <p:nvSpPr>
            <p:cNvPr id="11805" name="Google Shape;11805;p86"/>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6"/>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6"/>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6"/>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9" name="Google Shape;11809;p86"/>
          <p:cNvGrpSpPr/>
          <p:nvPr/>
        </p:nvGrpSpPr>
        <p:grpSpPr>
          <a:xfrm>
            <a:off x="6556418" y="1997697"/>
            <a:ext cx="481251" cy="482377"/>
            <a:chOff x="-10896525" y="1663050"/>
            <a:chExt cx="352875" cy="353675"/>
          </a:xfrm>
        </p:grpSpPr>
        <p:sp>
          <p:nvSpPr>
            <p:cNvPr id="11810" name="Google Shape;11810;p86"/>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6"/>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2" name="Google Shape;11812;p86"/>
          <p:cNvSpPr/>
          <p:nvPr/>
        </p:nvSpPr>
        <p:spPr>
          <a:xfrm>
            <a:off x="6611267" y="2573440"/>
            <a:ext cx="370613" cy="482582"/>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3" name="Google Shape;11813;p86"/>
          <p:cNvGrpSpPr/>
          <p:nvPr/>
        </p:nvGrpSpPr>
        <p:grpSpPr>
          <a:xfrm>
            <a:off x="6555872" y="3166198"/>
            <a:ext cx="482342" cy="451212"/>
            <a:chOff x="-10898100" y="2542050"/>
            <a:chExt cx="353675" cy="330825"/>
          </a:xfrm>
        </p:grpSpPr>
        <p:sp>
          <p:nvSpPr>
            <p:cNvPr id="11814" name="Google Shape;11814;p86"/>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6"/>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6"/>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6"/>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6"/>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6"/>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86"/>
          <p:cNvGrpSpPr/>
          <p:nvPr/>
        </p:nvGrpSpPr>
        <p:grpSpPr>
          <a:xfrm>
            <a:off x="3996346" y="3760488"/>
            <a:ext cx="480194" cy="479343"/>
            <a:chOff x="-9157450" y="1622750"/>
            <a:chExt cx="352100" cy="351450"/>
          </a:xfrm>
        </p:grpSpPr>
        <p:sp>
          <p:nvSpPr>
            <p:cNvPr id="11821" name="Google Shape;11821;p86"/>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6"/>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86"/>
          <p:cNvGrpSpPr/>
          <p:nvPr/>
        </p:nvGrpSpPr>
        <p:grpSpPr>
          <a:xfrm>
            <a:off x="4050063" y="4337043"/>
            <a:ext cx="372761" cy="478081"/>
            <a:chOff x="-9119650" y="2056875"/>
            <a:chExt cx="273325" cy="350525"/>
          </a:xfrm>
        </p:grpSpPr>
        <p:sp>
          <p:nvSpPr>
            <p:cNvPr id="11824" name="Google Shape;11824;p86"/>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6"/>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6" name="Google Shape;11826;p86"/>
          <p:cNvSpPr/>
          <p:nvPr/>
        </p:nvSpPr>
        <p:spPr>
          <a:xfrm>
            <a:off x="6556475" y="4377807"/>
            <a:ext cx="480194" cy="482343"/>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6"/>
          <p:cNvSpPr/>
          <p:nvPr/>
        </p:nvSpPr>
        <p:spPr>
          <a:xfrm>
            <a:off x="5314809" y="3758927"/>
            <a:ext cx="425369" cy="482343"/>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8" name="Google Shape;11828;p86"/>
          <p:cNvGrpSpPr/>
          <p:nvPr/>
        </p:nvGrpSpPr>
        <p:grpSpPr>
          <a:xfrm>
            <a:off x="5926828" y="4378551"/>
            <a:ext cx="484508" cy="482355"/>
            <a:chOff x="6001575" y="3119050"/>
            <a:chExt cx="315025" cy="313625"/>
          </a:xfrm>
        </p:grpSpPr>
        <p:sp>
          <p:nvSpPr>
            <p:cNvPr id="11829" name="Google Shape;11829;p86"/>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6"/>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34" name="Shape 11834"/>
        <p:cNvGrpSpPr/>
        <p:nvPr/>
      </p:nvGrpSpPr>
      <p:grpSpPr>
        <a:xfrm>
          <a:off x="0" y="0"/>
          <a:ext cx="0" cy="0"/>
          <a:chOff x="0" y="0"/>
          <a:chExt cx="0" cy="0"/>
        </a:xfrm>
      </p:grpSpPr>
      <p:sp>
        <p:nvSpPr>
          <p:cNvPr id="11835" name="Google Shape;11835;p87"/>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Nature Icons</a:t>
            </a:r>
            <a:endParaRPr>
              <a:solidFill>
                <a:schemeClr val="lt1"/>
              </a:solidFill>
              <a:latin typeface="Arial"/>
              <a:ea typeface="Arial"/>
              <a:cs typeface="Arial"/>
              <a:sym typeface="Arial"/>
            </a:endParaRPr>
          </a:p>
        </p:txBody>
      </p:sp>
      <p:sp>
        <p:nvSpPr>
          <p:cNvPr id="11836" name="Google Shape;11836;p87"/>
          <p:cNvSpPr/>
          <p:nvPr/>
        </p:nvSpPr>
        <p:spPr>
          <a:xfrm>
            <a:off x="2325558" y="3211842"/>
            <a:ext cx="350282" cy="45953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7" name="Google Shape;11837;p87"/>
          <p:cNvGrpSpPr/>
          <p:nvPr/>
        </p:nvGrpSpPr>
        <p:grpSpPr>
          <a:xfrm>
            <a:off x="5146123" y="2604005"/>
            <a:ext cx="461867" cy="461754"/>
            <a:chOff x="-21298675" y="2414425"/>
            <a:chExt cx="306400" cy="306325"/>
          </a:xfrm>
        </p:grpSpPr>
        <p:sp>
          <p:nvSpPr>
            <p:cNvPr id="11838" name="Google Shape;11838;p87"/>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7"/>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7"/>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87"/>
          <p:cNvGrpSpPr/>
          <p:nvPr/>
        </p:nvGrpSpPr>
        <p:grpSpPr>
          <a:xfrm>
            <a:off x="2325352" y="4354573"/>
            <a:ext cx="463073" cy="431908"/>
            <a:chOff x="-21299475" y="2798025"/>
            <a:chExt cx="307200" cy="286525"/>
          </a:xfrm>
        </p:grpSpPr>
        <p:sp>
          <p:nvSpPr>
            <p:cNvPr id="11842" name="Google Shape;11842;p87"/>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7"/>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7"/>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7"/>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7"/>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7"/>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7"/>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7"/>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7"/>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7"/>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7"/>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7"/>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4" name="Google Shape;11854;p87"/>
          <p:cNvSpPr/>
          <p:nvPr/>
        </p:nvSpPr>
        <p:spPr>
          <a:xfrm>
            <a:off x="5235828" y="3213180"/>
            <a:ext cx="458325" cy="456855"/>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7"/>
          <p:cNvSpPr/>
          <p:nvPr/>
        </p:nvSpPr>
        <p:spPr>
          <a:xfrm>
            <a:off x="5286389" y="3782632"/>
            <a:ext cx="459493" cy="460699"/>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7"/>
          <p:cNvSpPr/>
          <p:nvPr/>
        </p:nvSpPr>
        <p:spPr>
          <a:xfrm>
            <a:off x="5181566" y="4340774"/>
            <a:ext cx="474944" cy="45949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7" name="Google Shape;11857;p87"/>
          <p:cNvGrpSpPr/>
          <p:nvPr/>
        </p:nvGrpSpPr>
        <p:grpSpPr>
          <a:xfrm>
            <a:off x="3497884" y="2605719"/>
            <a:ext cx="401345" cy="458325"/>
            <a:chOff x="-17545650" y="2051350"/>
            <a:chExt cx="266250" cy="304050"/>
          </a:xfrm>
        </p:grpSpPr>
        <p:sp>
          <p:nvSpPr>
            <p:cNvPr id="11858" name="Google Shape;11858;p87"/>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7"/>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7"/>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7"/>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2" name="Google Shape;11862;p87"/>
          <p:cNvSpPr/>
          <p:nvPr/>
        </p:nvSpPr>
        <p:spPr>
          <a:xfrm>
            <a:off x="3507494" y="3782651"/>
            <a:ext cx="459493" cy="460661"/>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3" name="Google Shape;11863;p87"/>
          <p:cNvGrpSpPr/>
          <p:nvPr/>
        </p:nvGrpSpPr>
        <p:grpSpPr>
          <a:xfrm>
            <a:off x="3389898" y="2012076"/>
            <a:ext cx="458325" cy="431041"/>
            <a:chOff x="-17565350" y="2809825"/>
            <a:chExt cx="304050" cy="285950"/>
          </a:xfrm>
        </p:grpSpPr>
        <p:sp>
          <p:nvSpPr>
            <p:cNvPr id="11864" name="Google Shape;11864;p87"/>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7"/>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7"/>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7"/>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7"/>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9" name="Google Shape;11869;p87"/>
          <p:cNvSpPr/>
          <p:nvPr/>
        </p:nvSpPr>
        <p:spPr>
          <a:xfrm>
            <a:off x="3522659" y="4932368"/>
            <a:ext cx="349076" cy="457157"/>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7"/>
          <p:cNvSpPr/>
          <p:nvPr/>
        </p:nvSpPr>
        <p:spPr>
          <a:xfrm>
            <a:off x="2819520" y="3211842"/>
            <a:ext cx="457157" cy="45953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7"/>
          <p:cNvSpPr/>
          <p:nvPr/>
        </p:nvSpPr>
        <p:spPr>
          <a:xfrm>
            <a:off x="5755096" y="2605261"/>
            <a:ext cx="457157" cy="45922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2" name="Google Shape;11872;p87"/>
          <p:cNvGrpSpPr/>
          <p:nvPr/>
        </p:nvGrpSpPr>
        <p:grpSpPr>
          <a:xfrm>
            <a:off x="2909400" y="4340780"/>
            <a:ext cx="403644" cy="459493"/>
            <a:chOff x="-20904875" y="2788575"/>
            <a:chExt cx="267775" cy="304825"/>
          </a:xfrm>
        </p:grpSpPr>
        <p:sp>
          <p:nvSpPr>
            <p:cNvPr id="11873" name="Google Shape;11873;p87"/>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7"/>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5" name="Google Shape;11875;p87"/>
          <p:cNvGrpSpPr/>
          <p:nvPr/>
        </p:nvGrpSpPr>
        <p:grpSpPr>
          <a:xfrm>
            <a:off x="5877173" y="3784409"/>
            <a:ext cx="349114" cy="457157"/>
            <a:chOff x="-19006700" y="2434925"/>
            <a:chExt cx="231600" cy="303275"/>
          </a:xfrm>
        </p:grpSpPr>
        <p:sp>
          <p:nvSpPr>
            <p:cNvPr id="11876" name="Google Shape;11876;p87"/>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7"/>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7"/>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7"/>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0" name="Google Shape;11880;p87"/>
          <p:cNvSpPr/>
          <p:nvPr/>
        </p:nvSpPr>
        <p:spPr>
          <a:xfrm>
            <a:off x="5777481" y="4341358"/>
            <a:ext cx="458325" cy="458325"/>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7"/>
          <p:cNvSpPr/>
          <p:nvPr/>
        </p:nvSpPr>
        <p:spPr>
          <a:xfrm>
            <a:off x="4046298" y="2605130"/>
            <a:ext cx="402513" cy="45949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2" name="Google Shape;11882;p87"/>
          <p:cNvGrpSpPr/>
          <p:nvPr/>
        </p:nvGrpSpPr>
        <p:grpSpPr>
          <a:xfrm>
            <a:off x="5229431" y="2012094"/>
            <a:ext cx="459493" cy="431003"/>
            <a:chOff x="-17190425" y="2435725"/>
            <a:chExt cx="304825" cy="285925"/>
          </a:xfrm>
        </p:grpSpPr>
        <p:sp>
          <p:nvSpPr>
            <p:cNvPr id="11883" name="Google Shape;11883;p87"/>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7"/>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7"/>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6" name="Google Shape;11886;p87"/>
          <p:cNvSpPr/>
          <p:nvPr/>
        </p:nvSpPr>
        <p:spPr>
          <a:xfrm>
            <a:off x="4003647" y="2000199"/>
            <a:ext cx="454745" cy="45478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7" name="Google Shape;11887;p87"/>
          <p:cNvGrpSpPr/>
          <p:nvPr/>
        </p:nvGrpSpPr>
        <p:grpSpPr>
          <a:xfrm>
            <a:off x="5755154" y="4930622"/>
            <a:ext cx="461867" cy="460661"/>
            <a:chOff x="-15719925" y="2416825"/>
            <a:chExt cx="306400" cy="305600"/>
          </a:xfrm>
        </p:grpSpPr>
        <p:sp>
          <p:nvSpPr>
            <p:cNvPr id="11888" name="Google Shape;11888;p87"/>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7"/>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7"/>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1" name="Google Shape;11891;p87"/>
          <p:cNvSpPr/>
          <p:nvPr/>
        </p:nvSpPr>
        <p:spPr>
          <a:xfrm>
            <a:off x="3420357" y="3210957"/>
            <a:ext cx="463036" cy="461302"/>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7"/>
          <p:cNvSpPr/>
          <p:nvPr/>
        </p:nvSpPr>
        <p:spPr>
          <a:xfrm>
            <a:off x="6359152" y="2660658"/>
            <a:ext cx="459493" cy="34843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3" name="Google Shape;11893;p87"/>
          <p:cNvGrpSpPr/>
          <p:nvPr/>
        </p:nvGrpSpPr>
        <p:grpSpPr>
          <a:xfrm>
            <a:off x="3434019" y="4341364"/>
            <a:ext cx="465410" cy="458325"/>
            <a:chOff x="-20550425" y="2789350"/>
            <a:chExt cx="308750" cy="304050"/>
          </a:xfrm>
        </p:grpSpPr>
        <p:sp>
          <p:nvSpPr>
            <p:cNvPr id="11894" name="Google Shape;11894;p87"/>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7"/>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6" name="Google Shape;11896;p87"/>
          <p:cNvGrpSpPr/>
          <p:nvPr/>
        </p:nvGrpSpPr>
        <p:grpSpPr>
          <a:xfrm>
            <a:off x="6358933" y="3211715"/>
            <a:ext cx="459531" cy="459795"/>
            <a:chOff x="-18666450" y="2059825"/>
            <a:chExt cx="304850" cy="305025"/>
          </a:xfrm>
        </p:grpSpPr>
        <p:sp>
          <p:nvSpPr>
            <p:cNvPr id="11897" name="Google Shape;11897;p87"/>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7"/>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87"/>
          <p:cNvGrpSpPr/>
          <p:nvPr/>
        </p:nvGrpSpPr>
        <p:grpSpPr>
          <a:xfrm>
            <a:off x="6357765" y="3784428"/>
            <a:ext cx="460699" cy="457119"/>
            <a:chOff x="-18668025" y="2435725"/>
            <a:chExt cx="305625" cy="303250"/>
          </a:xfrm>
        </p:grpSpPr>
        <p:sp>
          <p:nvSpPr>
            <p:cNvPr id="11900" name="Google Shape;11900;p87"/>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7"/>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2" name="Google Shape;11902;p87"/>
          <p:cNvGrpSpPr/>
          <p:nvPr/>
        </p:nvGrpSpPr>
        <p:grpSpPr>
          <a:xfrm>
            <a:off x="6356597" y="4340780"/>
            <a:ext cx="461867" cy="459493"/>
            <a:chOff x="-18668800" y="2807475"/>
            <a:chExt cx="306400" cy="304825"/>
          </a:xfrm>
        </p:grpSpPr>
        <p:sp>
          <p:nvSpPr>
            <p:cNvPr id="11903" name="Google Shape;11903;p87"/>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7"/>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7"/>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7"/>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7"/>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7"/>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7"/>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7"/>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7"/>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87"/>
          <p:cNvGrpSpPr/>
          <p:nvPr/>
        </p:nvGrpSpPr>
        <p:grpSpPr>
          <a:xfrm>
            <a:off x="4595548" y="2604531"/>
            <a:ext cx="403719" cy="460699"/>
            <a:chOff x="-16798200" y="2050575"/>
            <a:chExt cx="267825" cy="305625"/>
          </a:xfrm>
        </p:grpSpPr>
        <p:sp>
          <p:nvSpPr>
            <p:cNvPr id="11913" name="Google Shape;11913;p87"/>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7"/>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7"/>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6" name="Google Shape;11916;p87"/>
          <p:cNvGrpSpPr/>
          <p:nvPr/>
        </p:nvGrpSpPr>
        <p:grpSpPr>
          <a:xfrm>
            <a:off x="4613482" y="1999037"/>
            <a:ext cx="460699" cy="457119"/>
            <a:chOff x="-16817100" y="2801175"/>
            <a:chExt cx="305625" cy="303250"/>
          </a:xfrm>
        </p:grpSpPr>
        <p:sp>
          <p:nvSpPr>
            <p:cNvPr id="11917" name="Google Shape;11917;p87"/>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7"/>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7"/>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7"/>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7"/>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7"/>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7"/>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7"/>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87"/>
          <p:cNvGrpSpPr/>
          <p:nvPr/>
        </p:nvGrpSpPr>
        <p:grpSpPr>
          <a:xfrm>
            <a:off x="6356625" y="1997247"/>
            <a:ext cx="461867" cy="460699"/>
            <a:chOff x="-15717575" y="2786200"/>
            <a:chExt cx="306400" cy="305625"/>
          </a:xfrm>
        </p:grpSpPr>
        <p:sp>
          <p:nvSpPr>
            <p:cNvPr id="11926" name="Google Shape;11926;p87"/>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7"/>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7"/>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7"/>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7"/>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7"/>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7"/>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87"/>
          <p:cNvGrpSpPr/>
          <p:nvPr/>
        </p:nvGrpSpPr>
        <p:grpSpPr>
          <a:xfrm>
            <a:off x="4026876" y="3211847"/>
            <a:ext cx="460699" cy="459531"/>
            <a:chOff x="-20173175" y="2038750"/>
            <a:chExt cx="305625" cy="304850"/>
          </a:xfrm>
        </p:grpSpPr>
        <p:sp>
          <p:nvSpPr>
            <p:cNvPr id="11934" name="Google Shape;11934;p87"/>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7"/>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6" name="Google Shape;11936;p87"/>
          <p:cNvSpPr/>
          <p:nvPr/>
        </p:nvSpPr>
        <p:spPr>
          <a:xfrm>
            <a:off x="4098462" y="3784121"/>
            <a:ext cx="458325" cy="45772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7" name="Google Shape;11937;p87"/>
          <p:cNvGrpSpPr/>
          <p:nvPr/>
        </p:nvGrpSpPr>
        <p:grpSpPr>
          <a:xfrm>
            <a:off x="4020404" y="4340177"/>
            <a:ext cx="458325" cy="460699"/>
            <a:chOff x="-20173175" y="2787775"/>
            <a:chExt cx="304050" cy="305625"/>
          </a:xfrm>
        </p:grpSpPr>
        <p:sp>
          <p:nvSpPr>
            <p:cNvPr id="11938" name="Google Shape;11938;p87"/>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7"/>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7"/>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7"/>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7"/>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7"/>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7"/>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87"/>
          <p:cNvGrpSpPr/>
          <p:nvPr/>
        </p:nvGrpSpPr>
        <p:grpSpPr>
          <a:xfrm>
            <a:off x="2325381" y="3784409"/>
            <a:ext cx="459493" cy="457157"/>
            <a:chOff x="-18294675" y="2434925"/>
            <a:chExt cx="304825" cy="303275"/>
          </a:xfrm>
        </p:grpSpPr>
        <p:sp>
          <p:nvSpPr>
            <p:cNvPr id="11946" name="Google Shape;11946;p87"/>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7"/>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7"/>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9" name="Google Shape;11949;p87"/>
          <p:cNvGrpSpPr/>
          <p:nvPr/>
        </p:nvGrpSpPr>
        <p:grpSpPr>
          <a:xfrm>
            <a:off x="2325381" y="1999018"/>
            <a:ext cx="350282" cy="457157"/>
            <a:chOff x="-18258450" y="2809825"/>
            <a:chExt cx="232375" cy="303275"/>
          </a:xfrm>
        </p:grpSpPr>
        <p:sp>
          <p:nvSpPr>
            <p:cNvPr id="11950" name="Google Shape;11950;p87"/>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7"/>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7"/>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3" name="Google Shape;11953;p87"/>
          <p:cNvSpPr/>
          <p:nvPr/>
        </p:nvSpPr>
        <p:spPr>
          <a:xfrm>
            <a:off x="2325558" y="4930597"/>
            <a:ext cx="457157" cy="460699"/>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4" name="Google Shape;11954;p87"/>
          <p:cNvGrpSpPr/>
          <p:nvPr/>
        </p:nvGrpSpPr>
        <p:grpSpPr>
          <a:xfrm>
            <a:off x="4610315" y="4931187"/>
            <a:ext cx="402513" cy="459531"/>
            <a:chOff x="-16422500" y="2425450"/>
            <a:chExt cx="267025" cy="304850"/>
          </a:xfrm>
        </p:grpSpPr>
        <p:sp>
          <p:nvSpPr>
            <p:cNvPr id="11955" name="Google Shape;11955;p87"/>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7"/>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7"/>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87"/>
          <p:cNvGrpSpPr/>
          <p:nvPr/>
        </p:nvGrpSpPr>
        <p:grpSpPr>
          <a:xfrm>
            <a:off x="4080130" y="5548831"/>
            <a:ext cx="459531" cy="458325"/>
            <a:chOff x="-16442200" y="2801175"/>
            <a:chExt cx="304850" cy="304050"/>
          </a:xfrm>
        </p:grpSpPr>
        <p:sp>
          <p:nvSpPr>
            <p:cNvPr id="11959" name="Google Shape;11959;p87"/>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7"/>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7"/>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2" name="Google Shape;11962;p87"/>
          <p:cNvSpPr/>
          <p:nvPr/>
        </p:nvSpPr>
        <p:spPr>
          <a:xfrm>
            <a:off x="4012546" y="4932971"/>
            <a:ext cx="457119" cy="45595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7"/>
          <p:cNvSpPr/>
          <p:nvPr/>
        </p:nvSpPr>
        <p:spPr>
          <a:xfrm>
            <a:off x="4631450" y="3229215"/>
            <a:ext cx="460699" cy="424785"/>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4" name="Google Shape;11964;p87"/>
          <p:cNvGrpSpPr/>
          <p:nvPr/>
        </p:nvGrpSpPr>
        <p:grpSpPr>
          <a:xfrm>
            <a:off x="4688069" y="3785163"/>
            <a:ext cx="466653" cy="455649"/>
            <a:chOff x="-19802200" y="2416025"/>
            <a:chExt cx="309575" cy="302275"/>
          </a:xfrm>
        </p:grpSpPr>
        <p:sp>
          <p:nvSpPr>
            <p:cNvPr id="11965" name="Google Shape;11965;p87"/>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7"/>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7"/>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7"/>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7"/>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87"/>
          <p:cNvGrpSpPr/>
          <p:nvPr/>
        </p:nvGrpSpPr>
        <p:grpSpPr>
          <a:xfrm>
            <a:off x="4599704" y="4341364"/>
            <a:ext cx="460699" cy="458325"/>
            <a:chOff x="-19801400" y="2788575"/>
            <a:chExt cx="305625" cy="304050"/>
          </a:xfrm>
        </p:grpSpPr>
        <p:sp>
          <p:nvSpPr>
            <p:cNvPr id="11971" name="Google Shape;11971;p87"/>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7"/>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7"/>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7"/>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7"/>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7"/>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7" name="Google Shape;11977;p87"/>
          <p:cNvGrpSpPr/>
          <p:nvPr/>
        </p:nvGrpSpPr>
        <p:grpSpPr>
          <a:xfrm>
            <a:off x="2941345" y="2605719"/>
            <a:ext cx="409636" cy="458325"/>
            <a:chOff x="-17903225" y="2060800"/>
            <a:chExt cx="271750" cy="304050"/>
          </a:xfrm>
        </p:grpSpPr>
        <p:sp>
          <p:nvSpPr>
            <p:cNvPr id="11978" name="Google Shape;11978;p87"/>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7"/>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7"/>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87"/>
          <p:cNvGrpSpPr/>
          <p:nvPr/>
        </p:nvGrpSpPr>
        <p:grpSpPr>
          <a:xfrm>
            <a:off x="2916352" y="3783825"/>
            <a:ext cx="459493" cy="458325"/>
            <a:chOff x="-17918975" y="2435725"/>
            <a:chExt cx="304825" cy="304050"/>
          </a:xfrm>
        </p:grpSpPr>
        <p:sp>
          <p:nvSpPr>
            <p:cNvPr id="11982" name="Google Shape;11982;p87"/>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7"/>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87"/>
          <p:cNvGrpSpPr/>
          <p:nvPr/>
        </p:nvGrpSpPr>
        <p:grpSpPr>
          <a:xfrm>
            <a:off x="2830921" y="1999621"/>
            <a:ext cx="403719" cy="455951"/>
            <a:chOff x="-17899300" y="2810625"/>
            <a:chExt cx="267825" cy="302475"/>
          </a:xfrm>
        </p:grpSpPr>
        <p:sp>
          <p:nvSpPr>
            <p:cNvPr id="11985" name="Google Shape;11985;p87"/>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7"/>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7"/>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87"/>
          <p:cNvGrpSpPr/>
          <p:nvPr/>
        </p:nvGrpSpPr>
        <p:grpSpPr>
          <a:xfrm>
            <a:off x="2923369" y="4946618"/>
            <a:ext cx="458325" cy="428667"/>
            <a:chOff x="-16066500" y="2060800"/>
            <a:chExt cx="304050" cy="284375"/>
          </a:xfrm>
        </p:grpSpPr>
        <p:sp>
          <p:nvSpPr>
            <p:cNvPr id="11989" name="Google Shape;11989;p87"/>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7"/>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7"/>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7"/>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7"/>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4" name="Google Shape;11994;p87"/>
          <p:cNvSpPr/>
          <p:nvPr/>
        </p:nvSpPr>
        <p:spPr>
          <a:xfrm>
            <a:off x="5153798" y="4930616"/>
            <a:ext cx="460699" cy="460661"/>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7"/>
          <p:cNvSpPr/>
          <p:nvPr/>
        </p:nvSpPr>
        <p:spPr>
          <a:xfrm>
            <a:off x="4683680" y="5547789"/>
            <a:ext cx="379978" cy="460398"/>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7"/>
          <p:cNvSpPr/>
          <p:nvPr/>
        </p:nvSpPr>
        <p:spPr>
          <a:xfrm>
            <a:off x="6357984" y="4932670"/>
            <a:ext cx="460661" cy="456554"/>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7" name="Google Shape;11997;p87"/>
          <p:cNvGrpSpPr/>
          <p:nvPr/>
        </p:nvGrpSpPr>
        <p:grpSpPr>
          <a:xfrm>
            <a:off x="5844393" y="2024306"/>
            <a:ext cx="357178" cy="406583"/>
            <a:chOff x="4995050" y="3245650"/>
            <a:chExt cx="236950" cy="269725"/>
          </a:xfrm>
        </p:grpSpPr>
        <p:sp>
          <p:nvSpPr>
            <p:cNvPr id="11998" name="Google Shape;11998;p87"/>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7"/>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7"/>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1" name="Google Shape;12001;p87"/>
            <p:cNvGrpSpPr/>
            <p:nvPr/>
          </p:nvGrpSpPr>
          <p:grpSpPr>
            <a:xfrm>
              <a:off x="4995050" y="3245650"/>
              <a:ext cx="236950" cy="269725"/>
              <a:chOff x="4995050" y="3245650"/>
              <a:chExt cx="236950" cy="269725"/>
            </a:xfrm>
          </p:grpSpPr>
          <p:sp>
            <p:nvSpPr>
              <p:cNvPr id="12002" name="Google Shape;12002;p87"/>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7"/>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04" name="Google Shape;12004;p87"/>
          <p:cNvGrpSpPr/>
          <p:nvPr/>
        </p:nvGrpSpPr>
        <p:grpSpPr>
          <a:xfrm>
            <a:off x="2325360" y="2601391"/>
            <a:ext cx="469047" cy="466665"/>
            <a:chOff x="4724650" y="2885700"/>
            <a:chExt cx="270750" cy="269375"/>
          </a:xfrm>
        </p:grpSpPr>
        <p:sp>
          <p:nvSpPr>
            <p:cNvPr id="12005" name="Google Shape;12005;p87"/>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7"/>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7"/>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7"/>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7"/>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7"/>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7"/>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2" name="Google Shape;12012;p87"/>
          <p:cNvGrpSpPr/>
          <p:nvPr/>
        </p:nvGrpSpPr>
        <p:grpSpPr>
          <a:xfrm>
            <a:off x="5837757" y="3214727"/>
            <a:ext cx="377595" cy="453610"/>
            <a:chOff x="4459350" y="2882125"/>
            <a:chExt cx="228375" cy="274350"/>
          </a:xfrm>
        </p:grpSpPr>
        <p:sp>
          <p:nvSpPr>
            <p:cNvPr id="12013" name="Google Shape;12013;p87"/>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7"/>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7"/>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7"/>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7"/>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2018" name="Google Shape;12018;p87"/>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22" name="Shape 12022"/>
        <p:cNvGrpSpPr/>
        <p:nvPr/>
      </p:nvGrpSpPr>
      <p:grpSpPr>
        <a:xfrm>
          <a:off x="0" y="0"/>
          <a:ext cx="0" cy="0"/>
          <a:chOff x="0" y="0"/>
          <a:chExt cx="0" cy="0"/>
        </a:xfrm>
      </p:grpSpPr>
      <p:sp>
        <p:nvSpPr>
          <p:cNvPr id="12023" name="Google Shape;12023;p88"/>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SEO &amp; Marketing Icons</a:t>
            </a:r>
            <a:endParaRPr>
              <a:solidFill>
                <a:schemeClr val="lt1"/>
              </a:solidFill>
              <a:latin typeface="Arial"/>
              <a:ea typeface="Arial"/>
              <a:cs typeface="Arial"/>
              <a:sym typeface="Arial"/>
            </a:endParaRPr>
          </a:p>
        </p:txBody>
      </p:sp>
      <p:sp>
        <p:nvSpPr>
          <p:cNvPr id="12024" name="Google Shape;12024;p88"/>
          <p:cNvSpPr/>
          <p:nvPr/>
        </p:nvSpPr>
        <p:spPr>
          <a:xfrm>
            <a:off x="1530921" y="2551349"/>
            <a:ext cx="486102" cy="474318"/>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5" name="Google Shape;12025;p88"/>
          <p:cNvGrpSpPr/>
          <p:nvPr/>
        </p:nvGrpSpPr>
        <p:grpSpPr>
          <a:xfrm>
            <a:off x="1531205" y="3162909"/>
            <a:ext cx="478448" cy="472091"/>
            <a:chOff x="-6713450" y="2397900"/>
            <a:chExt cx="295375" cy="291450"/>
          </a:xfrm>
        </p:grpSpPr>
        <p:sp>
          <p:nvSpPr>
            <p:cNvPr id="12026" name="Google Shape;12026;p88"/>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8"/>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8" name="Google Shape;12028;p88"/>
          <p:cNvSpPr/>
          <p:nvPr/>
        </p:nvSpPr>
        <p:spPr>
          <a:xfrm>
            <a:off x="1530921" y="3740624"/>
            <a:ext cx="478489" cy="473346"/>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9" name="Google Shape;12029;p88"/>
          <p:cNvGrpSpPr/>
          <p:nvPr/>
        </p:nvGrpSpPr>
        <p:grpSpPr>
          <a:xfrm>
            <a:off x="4769035" y="2552530"/>
            <a:ext cx="474642" cy="471767"/>
            <a:chOff x="-4932650" y="2046625"/>
            <a:chExt cx="293025" cy="291250"/>
          </a:xfrm>
        </p:grpSpPr>
        <p:sp>
          <p:nvSpPr>
            <p:cNvPr id="12030" name="Google Shape;12030;p88"/>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8"/>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2" name="Google Shape;12032;p88"/>
          <p:cNvSpPr/>
          <p:nvPr/>
        </p:nvSpPr>
        <p:spPr>
          <a:xfrm>
            <a:off x="4653539" y="3163648"/>
            <a:ext cx="472091" cy="470835"/>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3" name="Google Shape;12033;p88"/>
          <p:cNvGrpSpPr/>
          <p:nvPr/>
        </p:nvGrpSpPr>
        <p:grpSpPr>
          <a:xfrm>
            <a:off x="4639337" y="3741124"/>
            <a:ext cx="474642" cy="472091"/>
            <a:chOff x="-4931075" y="2765725"/>
            <a:chExt cx="293025" cy="291450"/>
          </a:xfrm>
        </p:grpSpPr>
        <p:sp>
          <p:nvSpPr>
            <p:cNvPr id="12034" name="Google Shape;12034;p88"/>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8"/>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88"/>
          <p:cNvGrpSpPr/>
          <p:nvPr/>
        </p:nvGrpSpPr>
        <p:grpSpPr>
          <a:xfrm>
            <a:off x="5896715" y="3191008"/>
            <a:ext cx="472091" cy="415924"/>
            <a:chOff x="-3137650" y="2067900"/>
            <a:chExt cx="291450" cy="256775"/>
          </a:xfrm>
        </p:grpSpPr>
        <p:sp>
          <p:nvSpPr>
            <p:cNvPr id="12037" name="Google Shape;12037;p88"/>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8"/>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8"/>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0" name="Google Shape;12040;p88"/>
          <p:cNvGrpSpPr/>
          <p:nvPr/>
        </p:nvGrpSpPr>
        <p:grpSpPr>
          <a:xfrm>
            <a:off x="6457290" y="4357625"/>
            <a:ext cx="472091" cy="473184"/>
            <a:chOff x="-3137650" y="2408950"/>
            <a:chExt cx="291450" cy="292125"/>
          </a:xfrm>
        </p:grpSpPr>
        <p:sp>
          <p:nvSpPr>
            <p:cNvPr id="12041" name="Google Shape;12041;p88"/>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8"/>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8"/>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8"/>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8"/>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88"/>
          <p:cNvGrpSpPr/>
          <p:nvPr/>
        </p:nvGrpSpPr>
        <p:grpSpPr>
          <a:xfrm>
            <a:off x="3286247" y="2025932"/>
            <a:ext cx="472091" cy="417220"/>
            <a:chOff x="-3137650" y="2787000"/>
            <a:chExt cx="291450" cy="257575"/>
          </a:xfrm>
        </p:grpSpPr>
        <p:sp>
          <p:nvSpPr>
            <p:cNvPr id="12047" name="Google Shape;12047;p88"/>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8"/>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8"/>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8"/>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8"/>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8"/>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8"/>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8"/>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5" name="Google Shape;12055;p88"/>
          <p:cNvSpPr/>
          <p:nvPr/>
        </p:nvSpPr>
        <p:spPr>
          <a:xfrm>
            <a:off x="2102524" y="4428464"/>
            <a:ext cx="472091" cy="331735"/>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8"/>
          <p:cNvSpPr/>
          <p:nvPr/>
        </p:nvSpPr>
        <p:spPr>
          <a:xfrm>
            <a:off x="2191218" y="2551734"/>
            <a:ext cx="473346" cy="473549"/>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8"/>
          <p:cNvSpPr/>
          <p:nvPr/>
        </p:nvSpPr>
        <p:spPr>
          <a:xfrm>
            <a:off x="2156249" y="3161906"/>
            <a:ext cx="477193" cy="474318"/>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8" name="Google Shape;12058;p88"/>
          <p:cNvGrpSpPr/>
          <p:nvPr/>
        </p:nvGrpSpPr>
        <p:grpSpPr>
          <a:xfrm>
            <a:off x="2162056" y="3740497"/>
            <a:ext cx="473346" cy="473346"/>
            <a:chOff x="-6354300" y="2757075"/>
            <a:chExt cx="292225" cy="292225"/>
          </a:xfrm>
        </p:grpSpPr>
        <p:sp>
          <p:nvSpPr>
            <p:cNvPr id="12059" name="Google Shape;12059;p88"/>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8"/>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8"/>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8"/>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88"/>
          <p:cNvGrpSpPr/>
          <p:nvPr/>
        </p:nvGrpSpPr>
        <p:grpSpPr>
          <a:xfrm>
            <a:off x="5417857" y="2550465"/>
            <a:ext cx="475897" cy="475897"/>
            <a:chOff x="-4573475" y="2045850"/>
            <a:chExt cx="293800" cy="293800"/>
          </a:xfrm>
        </p:grpSpPr>
        <p:sp>
          <p:nvSpPr>
            <p:cNvPr id="12064" name="Google Shape;12064;p88"/>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8"/>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6" name="Google Shape;12066;p88"/>
          <p:cNvGrpSpPr/>
          <p:nvPr/>
        </p:nvGrpSpPr>
        <p:grpSpPr>
          <a:xfrm>
            <a:off x="5272703" y="3160985"/>
            <a:ext cx="477193" cy="475938"/>
            <a:chOff x="-4570325" y="2405775"/>
            <a:chExt cx="294600" cy="293825"/>
          </a:xfrm>
        </p:grpSpPr>
        <p:sp>
          <p:nvSpPr>
            <p:cNvPr id="12067" name="Google Shape;12067;p88"/>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8"/>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88"/>
          <p:cNvGrpSpPr/>
          <p:nvPr/>
        </p:nvGrpSpPr>
        <p:grpSpPr>
          <a:xfrm>
            <a:off x="5266341" y="3739868"/>
            <a:ext cx="474642" cy="474601"/>
            <a:chOff x="-4572700" y="2764950"/>
            <a:chExt cx="293025" cy="293000"/>
          </a:xfrm>
        </p:grpSpPr>
        <p:sp>
          <p:nvSpPr>
            <p:cNvPr id="12070" name="Google Shape;12070;p88"/>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8"/>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8"/>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8"/>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8"/>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5" name="Google Shape;12075;p88"/>
          <p:cNvGrpSpPr/>
          <p:nvPr/>
        </p:nvGrpSpPr>
        <p:grpSpPr>
          <a:xfrm>
            <a:off x="5893285" y="3741137"/>
            <a:ext cx="465409" cy="472131"/>
            <a:chOff x="-2777700" y="2049775"/>
            <a:chExt cx="287325" cy="291475"/>
          </a:xfrm>
        </p:grpSpPr>
        <p:sp>
          <p:nvSpPr>
            <p:cNvPr id="12076" name="Google Shape;12076;p88"/>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8"/>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8"/>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88"/>
          <p:cNvGrpSpPr/>
          <p:nvPr/>
        </p:nvGrpSpPr>
        <p:grpSpPr>
          <a:xfrm>
            <a:off x="7139733" y="1998534"/>
            <a:ext cx="473346" cy="472050"/>
            <a:chOff x="-2571737" y="2403625"/>
            <a:chExt cx="292225" cy="291425"/>
          </a:xfrm>
        </p:grpSpPr>
        <p:sp>
          <p:nvSpPr>
            <p:cNvPr id="12080" name="Google Shape;12080;p88"/>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8"/>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8"/>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8"/>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8"/>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8"/>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8"/>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7" name="Google Shape;12087;p88"/>
          <p:cNvGrpSpPr/>
          <p:nvPr/>
        </p:nvGrpSpPr>
        <p:grpSpPr>
          <a:xfrm>
            <a:off x="3926997" y="1999145"/>
            <a:ext cx="473346" cy="470795"/>
            <a:chOff x="-2571737" y="2764550"/>
            <a:chExt cx="292225" cy="290650"/>
          </a:xfrm>
        </p:grpSpPr>
        <p:sp>
          <p:nvSpPr>
            <p:cNvPr id="12088" name="Google Shape;12088;p88"/>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8"/>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8"/>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88"/>
          <p:cNvGrpSpPr/>
          <p:nvPr/>
        </p:nvGrpSpPr>
        <p:grpSpPr>
          <a:xfrm>
            <a:off x="4004928" y="4356453"/>
            <a:ext cx="473346" cy="475533"/>
            <a:chOff x="-1333975" y="2365850"/>
            <a:chExt cx="292225" cy="293575"/>
          </a:xfrm>
        </p:grpSpPr>
        <p:sp>
          <p:nvSpPr>
            <p:cNvPr id="12092" name="Google Shape;12092;p88"/>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8"/>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8"/>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8"/>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8"/>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8"/>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8"/>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8"/>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0" name="Google Shape;12100;p88"/>
          <p:cNvGrpSpPr/>
          <p:nvPr/>
        </p:nvGrpSpPr>
        <p:grpSpPr>
          <a:xfrm>
            <a:off x="2787765" y="3740497"/>
            <a:ext cx="446538" cy="473346"/>
            <a:chOff x="-5995925" y="2757850"/>
            <a:chExt cx="275675" cy="292225"/>
          </a:xfrm>
        </p:grpSpPr>
        <p:sp>
          <p:nvSpPr>
            <p:cNvPr id="12101" name="Google Shape;12101;p88"/>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8"/>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8"/>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8"/>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8"/>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8"/>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8"/>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8"/>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8"/>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88"/>
          <p:cNvGrpSpPr/>
          <p:nvPr/>
        </p:nvGrpSpPr>
        <p:grpSpPr>
          <a:xfrm>
            <a:off x="7081983" y="3741785"/>
            <a:ext cx="473387" cy="470835"/>
            <a:chOff x="-4211975" y="2046625"/>
            <a:chExt cx="292250" cy="290675"/>
          </a:xfrm>
        </p:grpSpPr>
        <p:sp>
          <p:nvSpPr>
            <p:cNvPr id="12111" name="Google Shape;12111;p88"/>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8"/>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3" name="Google Shape;12113;p88"/>
          <p:cNvGrpSpPr/>
          <p:nvPr/>
        </p:nvGrpSpPr>
        <p:grpSpPr>
          <a:xfrm>
            <a:off x="6605771" y="2550428"/>
            <a:ext cx="361094" cy="475938"/>
            <a:chOff x="-4178875" y="2405775"/>
            <a:chExt cx="222925" cy="293825"/>
          </a:xfrm>
        </p:grpSpPr>
        <p:sp>
          <p:nvSpPr>
            <p:cNvPr id="12114" name="Google Shape;12114;p88"/>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8"/>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8"/>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88"/>
          <p:cNvGrpSpPr/>
          <p:nvPr/>
        </p:nvGrpSpPr>
        <p:grpSpPr>
          <a:xfrm>
            <a:off x="1531099" y="2012548"/>
            <a:ext cx="472091" cy="443987"/>
            <a:chOff x="-4211975" y="2783850"/>
            <a:chExt cx="291450" cy="274100"/>
          </a:xfrm>
        </p:grpSpPr>
        <p:sp>
          <p:nvSpPr>
            <p:cNvPr id="12118" name="Google Shape;12118;p88"/>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8"/>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8"/>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1" name="Google Shape;12121;p88"/>
          <p:cNvGrpSpPr/>
          <p:nvPr/>
        </p:nvGrpSpPr>
        <p:grpSpPr>
          <a:xfrm>
            <a:off x="7140982" y="2552351"/>
            <a:ext cx="472091" cy="472091"/>
            <a:chOff x="-2419325" y="2408150"/>
            <a:chExt cx="291450" cy="291450"/>
          </a:xfrm>
        </p:grpSpPr>
        <p:sp>
          <p:nvSpPr>
            <p:cNvPr id="12122" name="Google Shape;12122;p88"/>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8"/>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8"/>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8"/>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8"/>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8"/>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8"/>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9" name="Google Shape;12129;p88"/>
          <p:cNvSpPr/>
          <p:nvPr/>
        </p:nvSpPr>
        <p:spPr>
          <a:xfrm>
            <a:off x="4568917" y="1997350"/>
            <a:ext cx="475897" cy="474642"/>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0" name="Google Shape;12130;p88"/>
          <p:cNvGrpSpPr/>
          <p:nvPr/>
        </p:nvGrpSpPr>
        <p:grpSpPr>
          <a:xfrm>
            <a:off x="5830738" y="4357528"/>
            <a:ext cx="472091" cy="473346"/>
            <a:chOff x="-1333200" y="2770450"/>
            <a:chExt cx="291450" cy="292225"/>
          </a:xfrm>
        </p:grpSpPr>
        <p:sp>
          <p:nvSpPr>
            <p:cNvPr id="12131" name="Google Shape;12131;p88"/>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8"/>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3" name="Google Shape;12133;p88"/>
          <p:cNvGrpSpPr/>
          <p:nvPr/>
        </p:nvGrpSpPr>
        <p:grpSpPr>
          <a:xfrm>
            <a:off x="3472646" y="2552369"/>
            <a:ext cx="474642" cy="472091"/>
            <a:chOff x="-5635200" y="2037975"/>
            <a:chExt cx="293025" cy="291450"/>
          </a:xfrm>
        </p:grpSpPr>
        <p:sp>
          <p:nvSpPr>
            <p:cNvPr id="12134" name="Google Shape;12134;p88"/>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8"/>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88"/>
          <p:cNvGrpSpPr/>
          <p:nvPr/>
        </p:nvGrpSpPr>
        <p:grpSpPr>
          <a:xfrm>
            <a:off x="3399234" y="3162909"/>
            <a:ext cx="478489" cy="472091"/>
            <a:chOff x="-5637575" y="2397900"/>
            <a:chExt cx="295400" cy="291450"/>
          </a:xfrm>
        </p:grpSpPr>
        <p:sp>
          <p:nvSpPr>
            <p:cNvPr id="12137" name="Google Shape;12137;p88"/>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8"/>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8"/>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8"/>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1" name="Google Shape;12141;p88"/>
          <p:cNvGrpSpPr/>
          <p:nvPr/>
        </p:nvGrpSpPr>
        <p:grpSpPr>
          <a:xfrm>
            <a:off x="3386664" y="3740497"/>
            <a:ext cx="474601" cy="473346"/>
            <a:chOff x="-5635975" y="2757075"/>
            <a:chExt cx="293000" cy="292225"/>
          </a:xfrm>
        </p:grpSpPr>
        <p:sp>
          <p:nvSpPr>
            <p:cNvPr id="12142" name="Google Shape;12142;p88"/>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8"/>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4" name="Google Shape;12144;p88"/>
          <p:cNvGrpSpPr/>
          <p:nvPr/>
        </p:nvGrpSpPr>
        <p:grpSpPr>
          <a:xfrm>
            <a:off x="5854434" y="1998530"/>
            <a:ext cx="474642" cy="472091"/>
            <a:chOff x="-3854375" y="2046625"/>
            <a:chExt cx="293025" cy="291450"/>
          </a:xfrm>
        </p:grpSpPr>
        <p:sp>
          <p:nvSpPr>
            <p:cNvPr id="12145" name="Google Shape;12145;p88"/>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8"/>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7" name="Google Shape;12147;p88"/>
          <p:cNvGrpSpPr/>
          <p:nvPr/>
        </p:nvGrpSpPr>
        <p:grpSpPr>
          <a:xfrm>
            <a:off x="6515715" y="3161005"/>
            <a:ext cx="477193" cy="475897"/>
            <a:chOff x="-3854375" y="2405000"/>
            <a:chExt cx="294600" cy="293800"/>
          </a:xfrm>
        </p:grpSpPr>
        <p:sp>
          <p:nvSpPr>
            <p:cNvPr id="12148" name="Google Shape;12148;p88"/>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8"/>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88"/>
          <p:cNvGrpSpPr/>
          <p:nvPr/>
        </p:nvGrpSpPr>
        <p:grpSpPr>
          <a:xfrm>
            <a:off x="2171857" y="1997242"/>
            <a:ext cx="472091" cy="474601"/>
            <a:chOff x="-3852025" y="2764950"/>
            <a:chExt cx="291450" cy="293000"/>
          </a:xfrm>
        </p:grpSpPr>
        <p:sp>
          <p:nvSpPr>
            <p:cNvPr id="12151" name="Google Shape;12151;p88"/>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8"/>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3" name="Google Shape;12153;p88"/>
          <p:cNvSpPr/>
          <p:nvPr/>
        </p:nvSpPr>
        <p:spPr>
          <a:xfrm>
            <a:off x="6497596" y="2055421"/>
            <a:ext cx="473346" cy="358502"/>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8"/>
          <p:cNvSpPr/>
          <p:nvPr/>
        </p:nvSpPr>
        <p:spPr>
          <a:xfrm>
            <a:off x="7139625" y="3163040"/>
            <a:ext cx="473346" cy="472050"/>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5" name="Google Shape;12155;p88"/>
          <p:cNvGrpSpPr/>
          <p:nvPr/>
        </p:nvGrpSpPr>
        <p:grpSpPr>
          <a:xfrm>
            <a:off x="5213584" y="1997869"/>
            <a:ext cx="472091" cy="473346"/>
            <a:chOff x="-2060175" y="2768875"/>
            <a:chExt cx="291450" cy="292225"/>
          </a:xfrm>
        </p:grpSpPr>
        <p:sp>
          <p:nvSpPr>
            <p:cNvPr id="12156" name="Google Shape;12156;p88"/>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8"/>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8" name="Google Shape;12158;p88"/>
          <p:cNvGrpSpPr/>
          <p:nvPr/>
        </p:nvGrpSpPr>
        <p:grpSpPr>
          <a:xfrm>
            <a:off x="2729039" y="4358188"/>
            <a:ext cx="473346" cy="472091"/>
            <a:chOff x="-937025" y="2064750"/>
            <a:chExt cx="292225" cy="291450"/>
          </a:xfrm>
        </p:grpSpPr>
        <p:sp>
          <p:nvSpPr>
            <p:cNvPr id="12159" name="Google Shape;12159;p88"/>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8"/>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8"/>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88"/>
          <p:cNvGrpSpPr/>
          <p:nvPr/>
        </p:nvGrpSpPr>
        <p:grpSpPr>
          <a:xfrm>
            <a:off x="4121468" y="2551741"/>
            <a:ext cx="473387" cy="473346"/>
            <a:chOff x="-5276050" y="2037975"/>
            <a:chExt cx="292250" cy="292225"/>
          </a:xfrm>
        </p:grpSpPr>
        <p:sp>
          <p:nvSpPr>
            <p:cNvPr id="12163" name="Google Shape;12163;p88"/>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8"/>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8"/>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6" name="Google Shape;12166;p88"/>
          <p:cNvSpPr/>
          <p:nvPr/>
        </p:nvSpPr>
        <p:spPr>
          <a:xfrm>
            <a:off x="4024364" y="3177214"/>
            <a:ext cx="482295" cy="443704"/>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8"/>
          <p:cNvSpPr/>
          <p:nvPr/>
        </p:nvSpPr>
        <p:spPr>
          <a:xfrm>
            <a:off x="4013405" y="3741272"/>
            <a:ext cx="473346" cy="472050"/>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8" name="Google Shape;12168;p88"/>
          <p:cNvGrpSpPr/>
          <p:nvPr/>
        </p:nvGrpSpPr>
        <p:grpSpPr>
          <a:xfrm>
            <a:off x="6067903" y="2552368"/>
            <a:ext cx="363645" cy="472091"/>
            <a:chOff x="-3462150" y="2046625"/>
            <a:chExt cx="224500" cy="291450"/>
          </a:xfrm>
        </p:grpSpPr>
        <p:sp>
          <p:nvSpPr>
            <p:cNvPr id="12169" name="Google Shape;12169;p88"/>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8"/>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8"/>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8"/>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8"/>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8"/>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8"/>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88"/>
          <p:cNvGrpSpPr/>
          <p:nvPr/>
        </p:nvGrpSpPr>
        <p:grpSpPr>
          <a:xfrm>
            <a:off x="6511101" y="3739865"/>
            <a:ext cx="418475" cy="474642"/>
            <a:chOff x="-3478675" y="2405775"/>
            <a:chExt cx="258350" cy="293025"/>
          </a:xfrm>
        </p:grpSpPr>
        <p:sp>
          <p:nvSpPr>
            <p:cNvPr id="12177" name="Google Shape;12177;p88"/>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8"/>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8"/>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8"/>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88"/>
          <p:cNvGrpSpPr/>
          <p:nvPr/>
        </p:nvGrpSpPr>
        <p:grpSpPr>
          <a:xfrm>
            <a:off x="2812614" y="1997869"/>
            <a:ext cx="304968" cy="473346"/>
            <a:chOff x="-3443250" y="2765725"/>
            <a:chExt cx="188275" cy="292225"/>
          </a:xfrm>
        </p:grpSpPr>
        <p:sp>
          <p:nvSpPr>
            <p:cNvPr id="12182" name="Google Shape;12182;p88"/>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8"/>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8"/>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8"/>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6" name="Google Shape;12186;p88"/>
          <p:cNvGrpSpPr/>
          <p:nvPr/>
        </p:nvGrpSpPr>
        <p:grpSpPr>
          <a:xfrm>
            <a:off x="1530992" y="4356913"/>
            <a:ext cx="417220" cy="474642"/>
            <a:chOff x="-1684475" y="2049000"/>
            <a:chExt cx="257575" cy="293025"/>
          </a:xfrm>
        </p:grpSpPr>
        <p:sp>
          <p:nvSpPr>
            <p:cNvPr id="12187" name="Google Shape;12187;p88"/>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8"/>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8"/>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8"/>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1" name="Google Shape;12191;p88"/>
          <p:cNvSpPr/>
          <p:nvPr/>
        </p:nvSpPr>
        <p:spPr>
          <a:xfrm>
            <a:off x="3356731" y="4357960"/>
            <a:ext cx="493756" cy="472739"/>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2" name="Google Shape;12192;p88"/>
          <p:cNvGrpSpPr/>
          <p:nvPr/>
        </p:nvGrpSpPr>
        <p:grpSpPr>
          <a:xfrm>
            <a:off x="5204278" y="4357528"/>
            <a:ext cx="472091" cy="473346"/>
            <a:chOff x="-1700225" y="2768875"/>
            <a:chExt cx="291450" cy="292225"/>
          </a:xfrm>
        </p:grpSpPr>
        <p:sp>
          <p:nvSpPr>
            <p:cNvPr id="12193" name="Google Shape;12193;p88"/>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8"/>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8"/>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8"/>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8"/>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8"/>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9" name="Google Shape;12199;p88"/>
          <p:cNvGrpSpPr/>
          <p:nvPr/>
        </p:nvGrpSpPr>
        <p:grpSpPr>
          <a:xfrm>
            <a:off x="4632642" y="4356896"/>
            <a:ext cx="417220" cy="474642"/>
            <a:chOff x="-919700" y="2420750"/>
            <a:chExt cx="257575" cy="293025"/>
          </a:xfrm>
        </p:grpSpPr>
        <p:sp>
          <p:nvSpPr>
            <p:cNvPr id="12200" name="Google Shape;12200;p88"/>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8"/>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8"/>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3" name="Google Shape;12203;p88"/>
          <p:cNvGrpSpPr/>
          <p:nvPr/>
        </p:nvGrpSpPr>
        <p:grpSpPr>
          <a:xfrm>
            <a:off x="2838513" y="2558095"/>
            <a:ext cx="459456" cy="460677"/>
            <a:chOff x="6679825" y="2693700"/>
            <a:chExt cx="257875" cy="258575"/>
          </a:xfrm>
        </p:grpSpPr>
        <p:sp>
          <p:nvSpPr>
            <p:cNvPr id="12204" name="Google Shape;12204;p88"/>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8"/>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88"/>
          <p:cNvGrpSpPr/>
          <p:nvPr/>
        </p:nvGrpSpPr>
        <p:grpSpPr>
          <a:xfrm>
            <a:off x="2779990" y="3165072"/>
            <a:ext cx="471794" cy="468146"/>
            <a:chOff x="6790450" y="3119050"/>
            <a:chExt cx="262750" cy="260675"/>
          </a:xfrm>
        </p:grpSpPr>
        <p:sp>
          <p:nvSpPr>
            <p:cNvPr id="12207" name="Google Shape;12207;p88"/>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8"/>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88"/>
          <p:cNvGrpSpPr/>
          <p:nvPr/>
        </p:nvGrpSpPr>
        <p:grpSpPr>
          <a:xfrm>
            <a:off x="5318683" y="4954764"/>
            <a:ext cx="401751" cy="457059"/>
            <a:chOff x="7660859" y="2571753"/>
            <a:chExt cx="366561" cy="417024"/>
          </a:xfrm>
        </p:grpSpPr>
        <p:sp>
          <p:nvSpPr>
            <p:cNvPr id="12210" name="Google Shape;12210;p88"/>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8"/>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8"/>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3" name="Google Shape;12213;p88"/>
          <p:cNvGrpSpPr/>
          <p:nvPr/>
        </p:nvGrpSpPr>
        <p:grpSpPr>
          <a:xfrm>
            <a:off x="4372423" y="5551168"/>
            <a:ext cx="457059" cy="457059"/>
            <a:chOff x="5566722" y="2571753"/>
            <a:chExt cx="417024" cy="417024"/>
          </a:xfrm>
        </p:grpSpPr>
        <p:sp>
          <p:nvSpPr>
            <p:cNvPr id="12214" name="Google Shape;12214;p88"/>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8"/>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6" name="Google Shape;12216;p88"/>
          <p:cNvGrpSpPr/>
          <p:nvPr/>
        </p:nvGrpSpPr>
        <p:grpSpPr>
          <a:xfrm>
            <a:off x="5034676" y="5665890"/>
            <a:ext cx="457047" cy="227614"/>
            <a:chOff x="6090251" y="2676413"/>
            <a:chExt cx="417014" cy="207677"/>
          </a:xfrm>
        </p:grpSpPr>
        <p:sp>
          <p:nvSpPr>
            <p:cNvPr id="12217" name="Google Shape;12217;p88"/>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8"/>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8"/>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88"/>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1" name="Google Shape;12221;p88"/>
          <p:cNvGrpSpPr/>
          <p:nvPr/>
        </p:nvGrpSpPr>
        <p:grpSpPr>
          <a:xfrm>
            <a:off x="3047883" y="5551168"/>
            <a:ext cx="457059" cy="457059"/>
            <a:chOff x="7137330" y="2571753"/>
            <a:chExt cx="417024" cy="417024"/>
          </a:xfrm>
        </p:grpSpPr>
        <p:sp>
          <p:nvSpPr>
            <p:cNvPr id="12222" name="Google Shape;12222;p88"/>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8"/>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8"/>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5" name="Google Shape;12225;p88"/>
          <p:cNvGrpSpPr/>
          <p:nvPr/>
        </p:nvGrpSpPr>
        <p:grpSpPr>
          <a:xfrm>
            <a:off x="7155831" y="4954764"/>
            <a:ext cx="457059" cy="457059"/>
            <a:chOff x="6613801" y="2571753"/>
            <a:chExt cx="417024" cy="417024"/>
          </a:xfrm>
        </p:grpSpPr>
        <p:sp>
          <p:nvSpPr>
            <p:cNvPr id="12226" name="Google Shape;12226;p88"/>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8"/>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8"/>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8"/>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8"/>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1" name="Google Shape;12231;p88"/>
          <p:cNvGrpSpPr/>
          <p:nvPr/>
        </p:nvGrpSpPr>
        <p:grpSpPr>
          <a:xfrm>
            <a:off x="4687916" y="4954753"/>
            <a:ext cx="457082" cy="457082"/>
            <a:chOff x="2964567" y="2571753"/>
            <a:chExt cx="417045" cy="417045"/>
          </a:xfrm>
        </p:grpSpPr>
        <p:sp>
          <p:nvSpPr>
            <p:cNvPr id="12232" name="Google Shape;12232;p88"/>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8"/>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88"/>
          <p:cNvGrpSpPr/>
          <p:nvPr/>
        </p:nvGrpSpPr>
        <p:grpSpPr>
          <a:xfrm>
            <a:off x="7083587" y="4433593"/>
            <a:ext cx="457059" cy="321396"/>
            <a:chOff x="3476576" y="2633631"/>
            <a:chExt cx="417024" cy="293244"/>
          </a:xfrm>
        </p:grpSpPr>
        <p:sp>
          <p:nvSpPr>
            <p:cNvPr id="12235" name="Google Shape;12235;p88"/>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8"/>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7" name="Google Shape;12237;p88"/>
          <p:cNvGrpSpPr/>
          <p:nvPr/>
        </p:nvGrpSpPr>
        <p:grpSpPr>
          <a:xfrm>
            <a:off x="5894229" y="4954844"/>
            <a:ext cx="457082" cy="456899"/>
            <a:chOff x="3988564" y="2571836"/>
            <a:chExt cx="417045" cy="416878"/>
          </a:xfrm>
        </p:grpSpPr>
        <p:sp>
          <p:nvSpPr>
            <p:cNvPr id="12238" name="Google Shape;12238;p88"/>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8"/>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0" name="Google Shape;12240;p88"/>
          <p:cNvGrpSpPr/>
          <p:nvPr/>
        </p:nvGrpSpPr>
        <p:grpSpPr>
          <a:xfrm>
            <a:off x="6525052" y="4954764"/>
            <a:ext cx="457059" cy="457059"/>
            <a:chOff x="4500573" y="2571753"/>
            <a:chExt cx="417024" cy="417024"/>
          </a:xfrm>
        </p:grpSpPr>
        <p:sp>
          <p:nvSpPr>
            <p:cNvPr id="12241" name="Google Shape;12241;p88"/>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8"/>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88"/>
          <p:cNvGrpSpPr/>
          <p:nvPr/>
        </p:nvGrpSpPr>
        <p:grpSpPr>
          <a:xfrm>
            <a:off x="3710171" y="5551168"/>
            <a:ext cx="457059" cy="457059"/>
            <a:chOff x="5012603" y="2571753"/>
            <a:chExt cx="417024" cy="417024"/>
          </a:xfrm>
        </p:grpSpPr>
        <p:sp>
          <p:nvSpPr>
            <p:cNvPr id="12244" name="Google Shape;12244;p88"/>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8"/>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6" name="Google Shape;12246;p88"/>
          <p:cNvSpPr/>
          <p:nvPr/>
        </p:nvSpPr>
        <p:spPr>
          <a:xfrm>
            <a:off x="1530921" y="4954810"/>
            <a:ext cx="457038" cy="457038"/>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7" name="Google Shape;12247;p88"/>
          <p:cNvGrpSpPr/>
          <p:nvPr/>
        </p:nvGrpSpPr>
        <p:grpSpPr>
          <a:xfrm>
            <a:off x="2161707" y="4954764"/>
            <a:ext cx="457104" cy="457059"/>
            <a:chOff x="812101" y="2571761"/>
            <a:chExt cx="417066" cy="417024"/>
          </a:xfrm>
        </p:grpSpPr>
        <p:sp>
          <p:nvSpPr>
            <p:cNvPr id="12248" name="Google Shape;12248;p88"/>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8"/>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8"/>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8"/>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88"/>
          <p:cNvGrpSpPr/>
          <p:nvPr/>
        </p:nvGrpSpPr>
        <p:grpSpPr>
          <a:xfrm>
            <a:off x="2792553" y="4954764"/>
            <a:ext cx="457059" cy="457059"/>
            <a:chOff x="1323129" y="2571761"/>
            <a:chExt cx="417024" cy="417024"/>
          </a:xfrm>
        </p:grpSpPr>
        <p:sp>
          <p:nvSpPr>
            <p:cNvPr id="12253" name="Google Shape;12253;p88"/>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8"/>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8"/>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8"/>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7" name="Google Shape;12257;p88"/>
          <p:cNvSpPr/>
          <p:nvPr/>
        </p:nvSpPr>
        <p:spPr>
          <a:xfrm>
            <a:off x="3423377" y="4996039"/>
            <a:ext cx="459303" cy="374583"/>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8" name="Google Shape;12258;p88"/>
          <p:cNvGrpSpPr/>
          <p:nvPr/>
        </p:nvGrpSpPr>
        <p:grpSpPr>
          <a:xfrm>
            <a:off x="4056408" y="4954753"/>
            <a:ext cx="457768" cy="457082"/>
            <a:chOff x="2344476" y="2571761"/>
            <a:chExt cx="417671" cy="417045"/>
          </a:xfrm>
        </p:grpSpPr>
        <p:sp>
          <p:nvSpPr>
            <p:cNvPr id="12259" name="Google Shape;12259;p88"/>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8"/>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1" name="Google Shape;12261;p88"/>
          <p:cNvGrpSpPr/>
          <p:nvPr/>
        </p:nvGrpSpPr>
        <p:grpSpPr>
          <a:xfrm>
            <a:off x="5696940" y="5581485"/>
            <a:ext cx="399178" cy="399178"/>
            <a:chOff x="2038375" y="3798025"/>
            <a:chExt cx="841792" cy="841792"/>
          </a:xfrm>
        </p:grpSpPr>
        <p:sp>
          <p:nvSpPr>
            <p:cNvPr id="12262" name="Google Shape;12262;p88"/>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8"/>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67" name="Shape 12267"/>
        <p:cNvGrpSpPr/>
        <p:nvPr/>
      </p:nvGrpSpPr>
      <p:grpSpPr>
        <a:xfrm>
          <a:off x="0" y="0"/>
          <a:ext cx="0" cy="0"/>
          <a:chOff x="0" y="0"/>
          <a:chExt cx="0" cy="0"/>
        </a:xfrm>
      </p:grpSpPr>
      <p:sp>
        <p:nvSpPr>
          <p:cNvPr id="12268" name="Google Shape;12268;p89"/>
          <p:cNvSpPr txBox="1"/>
          <p:nvPr>
            <p:ph idx="4294967295" type="title"/>
          </p:nvPr>
        </p:nvSpPr>
        <p:spPr>
          <a:xfrm>
            <a:off x="1048350" y="811550"/>
            <a:ext cx="70473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Premium Infographics</a:t>
            </a:r>
            <a:endParaRPr>
              <a:solidFill>
                <a:schemeClr val="lt1"/>
              </a:solidFill>
              <a:latin typeface="Arial"/>
              <a:ea typeface="Arial"/>
              <a:cs typeface="Arial"/>
              <a:sym typeface="Arial"/>
            </a:endParaRPr>
          </a:p>
        </p:txBody>
      </p:sp>
      <p:sp>
        <p:nvSpPr>
          <p:cNvPr id="12269" name="Google Shape;12269;p89"/>
          <p:cNvSpPr/>
          <p:nvPr/>
        </p:nvSpPr>
        <p:spPr>
          <a:xfrm>
            <a:off x="3201042" y="3278694"/>
            <a:ext cx="2741540" cy="856150"/>
          </a:xfrm>
          <a:custGeom>
            <a:rect b="b" l="l" r="r" t="t"/>
            <a:pathLst>
              <a:path extrusionOk="0" h="34387" w="110102">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9"/>
          <p:cNvSpPr/>
          <p:nvPr/>
        </p:nvSpPr>
        <p:spPr>
          <a:xfrm>
            <a:off x="5040655" y="3113322"/>
            <a:ext cx="1100879" cy="1186889"/>
          </a:xfrm>
          <a:custGeom>
            <a:rect b="b" l="l" r="r" t="t"/>
            <a:pathLst>
              <a:path extrusionOk="0" h="47671" w="44212">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9"/>
          <p:cNvSpPr/>
          <p:nvPr/>
        </p:nvSpPr>
        <p:spPr>
          <a:xfrm>
            <a:off x="3002602" y="3113322"/>
            <a:ext cx="1100256" cy="1186889"/>
          </a:xfrm>
          <a:custGeom>
            <a:rect b="b" l="l" r="r" t="t"/>
            <a:pathLst>
              <a:path extrusionOk="0" h="47671" w="44187">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9"/>
          <p:cNvSpPr/>
          <p:nvPr/>
        </p:nvSpPr>
        <p:spPr>
          <a:xfrm>
            <a:off x="3992311" y="4836862"/>
            <a:ext cx="1158896" cy="941026"/>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9"/>
          <p:cNvSpPr/>
          <p:nvPr/>
        </p:nvSpPr>
        <p:spPr>
          <a:xfrm>
            <a:off x="5513051" y="4836862"/>
            <a:ext cx="1159543" cy="941026"/>
          </a:xfrm>
          <a:custGeom>
            <a:rect b="b" l="l" r="r" t="t"/>
            <a:pathLst>
              <a:path extrusionOk="0" h="37796"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9"/>
          <p:cNvSpPr/>
          <p:nvPr/>
        </p:nvSpPr>
        <p:spPr>
          <a:xfrm>
            <a:off x="2471571" y="4836862"/>
            <a:ext cx="1158896" cy="941026"/>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9"/>
          <p:cNvSpPr/>
          <p:nvPr/>
        </p:nvSpPr>
        <p:spPr>
          <a:xfrm>
            <a:off x="3992311" y="1635675"/>
            <a:ext cx="1158896" cy="941001"/>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9"/>
          <p:cNvSpPr/>
          <p:nvPr/>
        </p:nvSpPr>
        <p:spPr>
          <a:xfrm>
            <a:off x="5513051" y="1635675"/>
            <a:ext cx="1159543" cy="941001"/>
          </a:xfrm>
          <a:custGeom>
            <a:rect b="b" l="l" r="r" t="t"/>
            <a:pathLst>
              <a:path extrusionOk="0" h="37795"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9"/>
          <p:cNvSpPr/>
          <p:nvPr/>
        </p:nvSpPr>
        <p:spPr>
          <a:xfrm>
            <a:off x="2471571" y="1635675"/>
            <a:ext cx="1158896" cy="941001"/>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9"/>
          <p:cNvSpPr/>
          <p:nvPr/>
        </p:nvSpPr>
        <p:spPr>
          <a:xfrm>
            <a:off x="2682485" y="2103060"/>
            <a:ext cx="725188" cy="6249"/>
          </a:xfrm>
          <a:custGeom>
            <a:rect b="b" l="l" r="r" t="t"/>
            <a:pathLst>
              <a:path extrusionOk="0" h="251" w="29124">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9"/>
          <p:cNvSpPr/>
          <p:nvPr/>
        </p:nvSpPr>
        <p:spPr>
          <a:xfrm>
            <a:off x="4205714" y="2103060"/>
            <a:ext cx="725188" cy="6249"/>
          </a:xfrm>
          <a:custGeom>
            <a:rect b="b" l="l" r="r" t="t"/>
            <a:pathLst>
              <a:path extrusionOk="0" h="251" w="29124">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9"/>
          <p:cNvSpPr/>
          <p:nvPr/>
        </p:nvSpPr>
        <p:spPr>
          <a:xfrm>
            <a:off x="5733949" y="2103060"/>
            <a:ext cx="725188" cy="6249"/>
          </a:xfrm>
          <a:custGeom>
            <a:rect b="b" l="l" r="r" t="t"/>
            <a:pathLst>
              <a:path extrusionOk="0" h="251" w="29124">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9"/>
          <p:cNvSpPr/>
          <p:nvPr/>
        </p:nvSpPr>
        <p:spPr>
          <a:xfrm>
            <a:off x="5733949" y="5304247"/>
            <a:ext cx="725188" cy="6274"/>
          </a:xfrm>
          <a:custGeom>
            <a:rect b="b" l="l" r="r" t="t"/>
            <a:pathLst>
              <a:path extrusionOk="0" h="252" w="29124">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9"/>
          <p:cNvSpPr/>
          <p:nvPr/>
        </p:nvSpPr>
        <p:spPr>
          <a:xfrm>
            <a:off x="4205714" y="5304247"/>
            <a:ext cx="725188" cy="6274"/>
          </a:xfrm>
          <a:custGeom>
            <a:rect b="b" l="l" r="r" t="t"/>
            <a:pathLst>
              <a:path extrusionOk="0" h="252" w="29124">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9"/>
          <p:cNvSpPr/>
          <p:nvPr/>
        </p:nvSpPr>
        <p:spPr>
          <a:xfrm>
            <a:off x="2684352" y="5304247"/>
            <a:ext cx="725188" cy="6274"/>
          </a:xfrm>
          <a:custGeom>
            <a:rect b="b" l="l" r="r" t="t"/>
            <a:pathLst>
              <a:path extrusionOk="0" h="252" w="29124">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9"/>
          <p:cNvSpPr txBox="1"/>
          <p:nvPr/>
        </p:nvSpPr>
        <p:spPr>
          <a:xfrm>
            <a:off x="3425131" y="3488445"/>
            <a:ext cx="2286300" cy="43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rPr>
              <a:t>Add the title here</a:t>
            </a:r>
            <a:endParaRPr sz="1200">
              <a:solidFill>
                <a:srgbClr val="FFFFFF"/>
              </a:solidFill>
            </a:endParaRPr>
          </a:p>
        </p:txBody>
      </p:sp>
      <p:grpSp>
        <p:nvGrpSpPr>
          <p:cNvPr id="12285" name="Google Shape;12285;p89"/>
          <p:cNvGrpSpPr/>
          <p:nvPr/>
        </p:nvGrpSpPr>
        <p:grpSpPr>
          <a:xfrm>
            <a:off x="2892748" y="1733540"/>
            <a:ext cx="316447" cy="316447"/>
            <a:chOff x="2676100" y="832575"/>
            <a:chExt cx="483125" cy="483125"/>
          </a:xfrm>
        </p:grpSpPr>
        <p:sp>
          <p:nvSpPr>
            <p:cNvPr id="12286" name="Google Shape;12286;p89"/>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7" name="Google Shape;12287;p89"/>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8" name="Google Shape;12288;p89"/>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89" name="Google Shape;12289;p89"/>
          <p:cNvGrpSpPr/>
          <p:nvPr/>
        </p:nvGrpSpPr>
        <p:grpSpPr>
          <a:xfrm>
            <a:off x="4408193" y="1722298"/>
            <a:ext cx="327091" cy="316447"/>
            <a:chOff x="3270550" y="832575"/>
            <a:chExt cx="499375" cy="483125"/>
          </a:xfrm>
        </p:grpSpPr>
        <p:sp>
          <p:nvSpPr>
            <p:cNvPr id="12290" name="Google Shape;12290;p89"/>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1" name="Google Shape;12291;p89"/>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2" name="Google Shape;12292;p89"/>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93" name="Google Shape;12293;p89"/>
          <p:cNvGrpSpPr/>
          <p:nvPr/>
        </p:nvGrpSpPr>
        <p:grpSpPr>
          <a:xfrm>
            <a:off x="5934234" y="1733579"/>
            <a:ext cx="316496" cy="316447"/>
            <a:chOff x="3270475" y="1427025"/>
            <a:chExt cx="483200" cy="483125"/>
          </a:xfrm>
        </p:grpSpPr>
        <p:sp>
          <p:nvSpPr>
            <p:cNvPr id="12294" name="Google Shape;12294;p89"/>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5" name="Google Shape;12295;p89"/>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6" name="Google Shape;12296;p89"/>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297" name="Google Shape;12297;p89"/>
          <p:cNvSpPr/>
          <p:nvPr/>
        </p:nvSpPr>
        <p:spPr>
          <a:xfrm>
            <a:off x="5934205" y="4926624"/>
            <a:ext cx="316512" cy="316447"/>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8" name="Google Shape;12298;p89"/>
          <p:cNvSpPr/>
          <p:nvPr/>
        </p:nvSpPr>
        <p:spPr>
          <a:xfrm>
            <a:off x="2889674" y="4926616"/>
            <a:ext cx="319574" cy="316463"/>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299" name="Google Shape;12299;p89"/>
          <p:cNvGrpSpPr/>
          <p:nvPr/>
        </p:nvGrpSpPr>
        <p:grpSpPr>
          <a:xfrm>
            <a:off x="4408152" y="4929574"/>
            <a:ext cx="327140" cy="310552"/>
            <a:chOff x="6222125" y="2025975"/>
            <a:chExt cx="499450" cy="474125"/>
          </a:xfrm>
        </p:grpSpPr>
        <p:sp>
          <p:nvSpPr>
            <p:cNvPr id="12300" name="Google Shape;12300;p89"/>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1" name="Google Shape;12301;p89"/>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2" name="Google Shape;12302;p89"/>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03" name="Google Shape;12303;p89"/>
          <p:cNvSpPr txBox="1"/>
          <p:nvPr/>
        </p:nvSpPr>
        <p:spPr>
          <a:xfrm>
            <a:off x="2471571" y="2197884"/>
            <a:ext cx="1158900" cy="37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rPr>
              <a:t>Text 1</a:t>
            </a:r>
            <a:endParaRPr sz="1100">
              <a:solidFill>
                <a:srgbClr val="FFFFFF"/>
              </a:solidFill>
            </a:endParaRPr>
          </a:p>
        </p:txBody>
      </p:sp>
      <p:sp>
        <p:nvSpPr>
          <p:cNvPr id="12304" name="Google Shape;12304;p89"/>
          <p:cNvSpPr txBox="1"/>
          <p:nvPr/>
        </p:nvSpPr>
        <p:spPr>
          <a:xfrm>
            <a:off x="3992316" y="2196358"/>
            <a:ext cx="1158900" cy="37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rPr>
              <a:t>Text 2</a:t>
            </a:r>
            <a:endParaRPr sz="1100">
              <a:solidFill>
                <a:srgbClr val="FFFFFF"/>
              </a:solidFill>
            </a:endParaRPr>
          </a:p>
        </p:txBody>
      </p:sp>
      <p:sp>
        <p:nvSpPr>
          <p:cNvPr id="12305" name="Google Shape;12305;p89"/>
          <p:cNvSpPr txBox="1"/>
          <p:nvPr/>
        </p:nvSpPr>
        <p:spPr>
          <a:xfrm>
            <a:off x="5513060" y="2196358"/>
            <a:ext cx="1158900" cy="37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rPr>
              <a:t>Text 3</a:t>
            </a:r>
            <a:endParaRPr sz="1100">
              <a:solidFill>
                <a:srgbClr val="FFFFFF"/>
              </a:solidFill>
            </a:endParaRPr>
          </a:p>
        </p:txBody>
      </p:sp>
      <p:sp>
        <p:nvSpPr>
          <p:cNvPr id="12306" name="Google Shape;12306;p89"/>
          <p:cNvSpPr txBox="1"/>
          <p:nvPr/>
        </p:nvSpPr>
        <p:spPr>
          <a:xfrm>
            <a:off x="2471406" y="5418283"/>
            <a:ext cx="1158900" cy="37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rPr>
              <a:t>Text 4</a:t>
            </a:r>
            <a:endParaRPr sz="1100">
              <a:solidFill>
                <a:srgbClr val="FFFFFF"/>
              </a:solidFill>
            </a:endParaRPr>
          </a:p>
        </p:txBody>
      </p:sp>
      <p:sp>
        <p:nvSpPr>
          <p:cNvPr id="12307" name="Google Shape;12307;p89"/>
          <p:cNvSpPr txBox="1"/>
          <p:nvPr/>
        </p:nvSpPr>
        <p:spPr>
          <a:xfrm>
            <a:off x="3992233" y="5418283"/>
            <a:ext cx="1158900" cy="37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rPr>
              <a:t>Text 5</a:t>
            </a:r>
            <a:endParaRPr sz="1100">
              <a:solidFill>
                <a:srgbClr val="FFFFFF"/>
              </a:solidFill>
            </a:endParaRPr>
          </a:p>
        </p:txBody>
      </p:sp>
      <p:sp>
        <p:nvSpPr>
          <p:cNvPr id="12308" name="Google Shape;12308;p89"/>
          <p:cNvSpPr txBox="1"/>
          <p:nvPr/>
        </p:nvSpPr>
        <p:spPr>
          <a:xfrm>
            <a:off x="5513060" y="5418283"/>
            <a:ext cx="1158900" cy="37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rPr>
              <a:t>Text 6</a:t>
            </a:r>
            <a:endParaRPr sz="1100">
              <a:solidFill>
                <a:srgbClr val="FFFFFF"/>
              </a:solidFill>
            </a:endParaRPr>
          </a:p>
        </p:txBody>
      </p:sp>
      <p:sp>
        <p:nvSpPr>
          <p:cNvPr id="12309" name="Google Shape;12309;p89"/>
          <p:cNvSpPr/>
          <p:nvPr/>
        </p:nvSpPr>
        <p:spPr>
          <a:xfrm>
            <a:off x="2993806" y="2648588"/>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9"/>
          <p:cNvSpPr/>
          <p:nvPr/>
        </p:nvSpPr>
        <p:spPr>
          <a:xfrm>
            <a:off x="4517047" y="2648588"/>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9"/>
          <p:cNvSpPr/>
          <p:nvPr/>
        </p:nvSpPr>
        <p:spPr>
          <a:xfrm>
            <a:off x="6040308" y="2648588"/>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9"/>
          <p:cNvSpPr/>
          <p:nvPr/>
        </p:nvSpPr>
        <p:spPr>
          <a:xfrm>
            <a:off x="2993785" y="4668346"/>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9"/>
          <p:cNvSpPr/>
          <p:nvPr/>
        </p:nvSpPr>
        <p:spPr>
          <a:xfrm>
            <a:off x="4517026" y="4668346"/>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9"/>
          <p:cNvSpPr/>
          <p:nvPr/>
        </p:nvSpPr>
        <p:spPr>
          <a:xfrm>
            <a:off x="6040288" y="4668346"/>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9"/>
          <p:cNvSpPr/>
          <p:nvPr/>
        </p:nvSpPr>
        <p:spPr>
          <a:xfrm>
            <a:off x="4315567" y="3073915"/>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9"/>
          <p:cNvSpPr/>
          <p:nvPr/>
        </p:nvSpPr>
        <p:spPr>
          <a:xfrm>
            <a:off x="4520492" y="3073915"/>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9"/>
          <p:cNvSpPr/>
          <p:nvPr/>
        </p:nvSpPr>
        <p:spPr>
          <a:xfrm>
            <a:off x="4725417" y="3073915"/>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9"/>
          <p:cNvSpPr/>
          <p:nvPr/>
        </p:nvSpPr>
        <p:spPr>
          <a:xfrm>
            <a:off x="4315567" y="4240077"/>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9"/>
          <p:cNvSpPr/>
          <p:nvPr/>
        </p:nvSpPr>
        <p:spPr>
          <a:xfrm>
            <a:off x="4520492" y="4240077"/>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9"/>
          <p:cNvSpPr/>
          <p:nvPr/>
        </p:nvSpPr>
        <p:spPr>
          <a:xfrm>
            <a:off x="4725417" y="4240077"/>
            <a:ext cx="102300" cy="1023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21" name="Google Shape;12321;p89"/>
          <p:cNvCxnSpPr>
            <a:stCxn id="12309" idx="4"/>
            <a:endCxn id="12315" idx="0"/>
          </p:cNvCxnSpPr>
          <p:nvPr/>
        </p:nvCxnSpPr>
        <p:spPr>
          <a:xfrm flipH="1" rot="-5400000">
            <a:off x="3544306" y="2251538"/>
            <a:ext cx="323100" cy="13218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2322" name="Google Shape;12322;p89"/>
          <p:cNvCxnSpPr>
            <a:stCxn id="12311" idx="4"/>
            <a:endCxn id="12317" idx="0"/>
          </p:cNvCxnSpPr>
          <p:nvPr/>
        </p:nvCxnSpPr>
        <p:spPr>
          <a:xfrm rot="5400000">
            <a:off x="5272458" y="2254988"/>
            <a:ext cx="323100" cy="13149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2323" name="Google Shape;12323;p89"/>
          <p:cNvCxnSpPr>
            <a:stCxn id="12310" idx="4"/>
            <a:endCxn id="12316" idx="0"/>
          </p:cNvCxnSpPr>
          <p:nvPr/>
        </p:nvCxnSpPr>
        <p:spPr>
          <a:xfrm flipH="1" rot="-5400000">
            <a:off x="4408297" y="2910788"/>
            <a:ext cx="323100" cy="33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2324" name="Google Shape;12324;p89"/>
          <p:cNvCxnSpPr>
            <a:stCxn id="12312" idx="0"/>
            <a:endCxn id="12318" idx="4"/>
          </p:cNvCxnSpPr>
          <p:nvPr/>
        </p:nvCxnSpPr>
        <p:spPr>
          <a:xfrm rot="-5400000">
            <a:off x="3542785" y="3844396"/>
            <a:ext cx="326100" cy="13218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2325" name="Google Shape;12325;p89"/>
          <p:cNvCxnSpPr>
            <a:stCxn id="12314" idx="0"/>
            <a:endCxn id="12320" idx="4"/>
          </p:cNvCxnSpPr>
          <p:nvPr/>
        </p:nvCxnSpPr>
        <p:spPr>
          <a:xfrm flipH="1" rot="5400000">
            <a:off x="5270938" y="3847846"/>
            <a:ext cx="326100" cy="13149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2326" name="Google Shape;12326;p89"/>
          <p:cNvCxnSpPr>
            <a:stCxn id="12313" idx="0"/>
            <a:endCxn id="12319" idx="4"/>
          </p:cNvCxnSpPr>
          <p:nvPr/>
        </p:nvCxnSpPr>
        <p:spPr>
          <a:xfrm rot="-5400000">
            <a:off x="4406926" y="4503496"/>
            <a:ext cx="326100" cy="3600"/>
          </a:xfrm>
          <a:prstGeom prst="curvedConnector3">
            <a:avLst>
              <a:gd fmla="val 50004" name="adj1"/>
            </a:avLst>
          </a:prstGeom>
          <a:noFill/>
          <a:ln cap="flat" cmpd="sng" w="19050">
            <a:solidFill>
              <a:srgbClr val="5F7D95"/>
            </a:solidFill>
            <a:prstDash val="solid"/>
            <a:round/>
            <a:headEnd len="med" w="med" type="none"/>
            <a:tailEnd len="med" w="med" type="none"/>
          </a:ln>
        </p:spPr>
      </p:cxn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30" name="Shape 12330"/>
        <p:cNvGrpSpPr/>
        <p:nvPr/>
      </p:nvGrpSpPr>
      <p:grpSpPr>
        <a:xfrm>
          <a:off x="0" y="0"/>
          <a:ext cx="0" cy="0"/>
          <a:chOff x="0" y="0"/>
          <a:chExt cx="0" cy="0"/>
        </a:xfrm>
      </p:grpSpPr>
      <p:pic>
        <p:nvPicPr>
          <p:cNvPr id="12331" name="Google Shape;12331;p90">
            <a:hlinkClick r:id="rId3"/>
          </p:cNvPr>
          <p:cNvPicPr preferRelativeResize="0"/>
          <p:nvPr/>
        </p:nvPicPr>
        <p:blipFill>
          <a:blip r:embed="rId4">
            <a:alphaModFix/>
          </a:blip>
          <a:stretch>
            <a:fillRect/>
          </a:stretch>
        </p:blipFill>
        <p:spPr>
          <a:xfrm>
            <a:off x="3451063" y="298032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38"/>
          <p:cNvSpPr txBox="1"/>
          <p:nvPr>
            <p:ph type="title"/>
          </p:nvPr>
        </p:nvSpPr>
        <p:spPr>
          <a:xfrm>
            <a:off x="4851810" y="2030637"/>
            <a:ext cx="35424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836" name="Google Shape;836;p38"/>
          <p:cNvSpPr txBox="1"/>
          <p:nvPr>
            <p:ph idx="1" type="subTitle"/>
          </p:nvPr>
        </p:nvSpPr>
        <p:spPr>
          <a:xfrm>
            <a:off x="4851810" y="2626305"/>
            <a:ext cx="3726600" cy="271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endParaRPr/>
          </a:p>
          <a:p>
            <a:pPr indent="0" lvl="0" marL="0" rtl="0" algn="l">
              <a:spcBef>
                <a:spcPts val="0"/>
              </a:spcBef>
              <a:spcAft>
                <a:spcPts val="0"/>
              </a:spcAft>
              <a:buNone/>
            </a:pPr>
            <a:r>
              <a:rPr lang="en"/>
              <a:t>Lists like this one:</a:t>
            </a:r>
            <a:endParaRPr/>
          </a:p>
          <a:p>
            <a:pPr indent="-317500" lvl="0" marL="457200" rtl="0" algn="l">
              <a:spcBef>
                <a:spcPts val="16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a:t>
            </a:r>
            <a:endParaRPr/>
          </a:p>
        </p:txBody>
      </p:sp>
      <p:sp>
        <p:nvSpPr>
          <p:cNvPr id="837" name="Google Shape;837;p38"/>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838" name="Google Shape;838;p38">
            <a:hlinkClick action="ppaction://hlinksldjump" r:id="rId3"/>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ABOUT</a:t>
            </a:r>
            <a:endParaRPr b="1">
              <a:solidFill>
                <a:schemeClr val="accent2"/>
              </a:solidFill>
            </a:endParaRPr>
          </a:p>
        </p:txBody>
      </p:sp>
      <p:sp>
        <p:nvSpPr>
          <p:cNvPr id="839" name="Google Shape;839;p38">
            <a:hlinkClick action="ppaction://hlinksldjump" r:id="rId4"/>
          </p:cNvPr>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840" name="Google Shape;840;p38">
            <a:hlinkClick action="ppaction://hlinksldjump" r:id="rId5"/>
          </p:cNvPr>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841" name="Google Shape;841;p38">
            <a:hlinkClick action="ppaction://hlinksldjump" r:id="rId6"/>
          </p:cNvPr>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pic>
        <p:nvPicPr>
          <p:cNvPr id="842" name="Google Shape;842;p38"/>
          <p:cNvPicPr preferRelativeResize="0"/>
          <p:nvPr/>
        </p:nvPicPr>
        <p:blipFill rotWithShape="1">
          <a:blip r:embed="rId7">
            <a:alphaModFix/>
          </a:blip>
          <a:srcRect b="9585" l="7155" r="7155" t="35391"/>
          <a:stretch/>
        </p:blipFill>
        <p:spPr>
          <a:xfrm>
            <a:off x="897715" y="1816597"/>
            <a:ext cx="3035400" cy="2922000"/>
          </a:xfrm>
          <a:prstGeom prst="roundRect">
            <a:avLst>
              <a:gd fmla="val 10682" name="adj"/>
            </a:avLst>
          </a:prstGeom>
          <a:noFill/>
          <a:ln>
            <a:noFill/>
          </a:ln>
        </p:spPr>
      </p:pic>
      <p:sp>
        <p:nvSpPr>
          <p:cNvPr id="843" name="Google Shape;843;p38"/>
          <p:cNvSpPr/>
          <p:nvPr/>
        </p:nvSpPr>
        <p:spPr>
          <a:xfrm>
            <a:off x="3756115" y="1500288"/>
            <a:ext cx="710400" cy="710400"/>
          </a:xfrm>
          <a:prstGeom prst="roundRect">
            <a:avLst>
              <a:gd fmla="val 16667" name="adj"/>
            </a:avLst>
          </a:prstGeom>
          <a:gradFill>
            <a:gsLst>
              <a:gs pos="0">
                <a:schemeClr val="accent2"/>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8"/>
          <p:cNvSpPr/>
          <p:nvPr/>
        </p:nvSpPr>
        <p:spPr>
          <a:xfrm>
            <a:off x="565590" y="4409188"/>
            <a:ext cx="710400" cy="710400"/>
          </a:xfrm>
          <a:prstGeom prst="roundRect">
            <a:avLst>
              <a:gd fmla="val 16667" name="adj"/>
            </a:avLst>
          </a:prstGeom>
          <a:gradFill>
            <a:gsLst>
              <a:gs pos="0">
                <a:schemeClr val="accent2"/>
              </a:gs>
              <a:gs pos="89000">
                <a:schemeClr val="lt1"/>
              </a:gs>
              <a:gs pos="100000">
                <a:schemeClr val="accent1"/>
              </a:gs>
            </a:gsLst>
            <a:lin ang="8100019" scaled="0"/>
          </a:gradFill>
          <a:ln>
            <a:noFill/>
          </a:ln>
          <a:effectLst>
            <a:outerShdw blurRad="57150" rotWithShape="0" algn="bl" dir="3300000" dist="123825">
              <a:srgbClr val="CCCCCC">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5" name="Google Shape;845;p38"/>
          <p:cNvCxnSpPr>
            <a:stCxn id="843" idx="2"/>
            <a:endCxn id="842" idx="3"/>
          </p:cNvCxnSpPr>
          <p:nvPr/>
        </p:nvCxnSpPr>
        <p:spPr>
          <a:xfrm rot="5400000">
            <a:off x="3488815" y="2654988"/>
            <a:ext cx="1066800" cy="178200"/>
          </a:xfrm>
          <a:prstGeom prst="bentConnector2">
            <a:avLst/>
          </a:prstGeom>
          <a:noFill/>
          <a:ln cap="flat" cmpd="sng" w="19050">
            <a:solidFill>
              <a:schemeClr val="accent1"/>
            </a:solidFill>
            <a:prstDash val="dash"/>
            <a:round/>
            <a:headEnd len="med" w="med" type="diamond"/>
            <a:tailEnd len="med" w="med" type="diamond"/>
          </a:ln>
        </p:spPr>
      </p:cxnSp>
      <p:cxnSp>
        <p:nvCxnSpPr>
          <p:cNvPr id="846" name="Google Shape;846;p38"/>
          <p:cNvCxnSpPr>
            <a:stCxn id="844" idx="2"/>
            <a:endCxn id="842" idx="2"/>
          </p:cNvCxnSpPr>
          <p:nvPr/>
        </p:nvCxnSpPr>
        <p:spPr>
          <a:xfrm rot="-5400000">
            <a:off x="1477590" y="4181788"/>
            <a:ext cx="381000" cy="1494600"/>
          </a:xfrm>
          <a:prstGeom prst="bentConnector3">
            <a:avLst>
              <a:gd fmla="val -62500" name="adj1"/>
            </a:avLst>
          </a:prstGeom>
          <a:noFill/>
          <a:ln cap="flat" cmpd="sng" w="19050">
            <a:solidFill>
              <a:schemeClr val="accent1"/>
            </a:solidFill>
            <a:prstDash val="dash"/>
            <a:round/>
            <a:headEnd len="med" w="med" type="diamond"/>
            <a:tailEnd len="med" w="med" type="diamond"/>
          </a:ln>
        </p:spPr>
      </p:cxnSp>
      <p:grpSp>
        <p:nvGrpSpPr>
          <p:cNvPr id="847" name="Google Shape;847;p38"/>
          <p:cNvGrpSpPr/>
          <p:nvPr/>
        </p:nvGrpSpPr>
        <p:grpSpPr>
          <a:xfrm>
            <a:off x="3931941" y="1616413"/>
            <a:ext cx="358749" cy="478136"/>
            <a:chOff x="5194002" y="1511297"/>
            <a:chExt cx="259605" cy="346024"/>
          </a:xfrm>
        </p:grpSpPr>
        <p:sp>
          <p:nvSpPr>
            <p:cNvPr id="848" name="Google Shape;848;p38"/>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8"/>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8"/>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8"/>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 name="Google Shape;852;p38"/>
          <p:cNvSpPr/>
          <p:nvPr/>
        </p:nvSpPr>
        <p:spPr>
          <a:xfrm>
            <a:off x="720095" y="4530239"/>
            <a:ext cx="442383" cy="440965"/>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8"/>
          <p:cNvSpPr/>
          <p:nvPr/>
        </p:nvSpPr>
        <p:spPr>
          <a:xfrm rot="10800000">
            <a:off x="1080873"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 name="Google Shape;854;p38"/>
          <p:cNvGrpSpPr/>
          <p:nvPr/>
        </p:nvGrpSpPr>
        <p:grpSpPr>
          <a:xfrm>
            <a:off x="3986930" y="4863184"/>
            <a:ext cx="574142" cy="619141"/>
            <a:chOff x="1271525" y="4920325"/>
            <a:chExt cx="655039" cy="706378"/>
          </a:xfrm>
        </p:grpSpPr>
        <p:sp>
          <p:nvSpPr>
            <p:cNvPr id="855" name="Google Shape;855;p38"/>
            <p:cNvSpPr/>
            <p:nvPr/>
          </p:nvSpPr>
          <p:spPr>
            <a:xfrm>
              <a:off x="1513164" y="4920325"/>
              <a:ext cx="413400" cy="413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8"/>
            <p:cNvSpPr/>
            <p:nvPr/>
          </p:nvSpPr>
          <p:spPr>
            <a:xfrm>
              <a:off x="1271525" y="5375603"/>
              <a:ext cx="251100" cy="251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38"/>
          <p:cNvGrpSpPr/>
          <p:nvPr/>
        </p:nvGrpSpPr>
        <p:grpSpPr>
          <a:xfrm>
            <a:off x="8038184" y="1403793"/>
            <a:ext cx="222000" cy="502950"/>
            <a:chOff x="690709" y="1212543"/>
            <a:chExt cx="222000" cy="502950"/>
          </a:xfrm>
        </p:grpSpPr>
        <p:sp>
          <p:nvSpPr>
            <p:cNvPr id="858" name="Google Shape;858;p38"/>
            <p:cNvSpPr/>
            <p:nvPr/>
          </p:nvSpPr>
          <p:spPr>
            <a:xfrm>
              <a:off x="690709" y="149349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8"/>
            <p:cNvSpPr/>
            <p:nvPr/>
          </p:nvSpPr>
          <p:spPr>
            <a:xfrm>
              <a:off x="690709" y="1212543"/>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sp>
        <p:nvSpPr>
          <p:cNvPr id="864" name="Google Shape;864;p39"/>
          <p:cNvSpPr txBox="1"/>
          <p:nvPr>
            <p:ph type="title"/>
          </p:nvPr>
        </p:nvSpPr>
        <p:spPr>
          <a:xfrm>
            <a:off x="849700" y="452610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865" name="Google Shape;865;p39"/>
          <p:cNvSpPr txBox="1"/>
          <p:nvPr>
            <p:ph idx="1" type="subTitle"/>
          </p:nvPr>
        </p:nvSpPr>
        <p:spPr>
          <a:xfrm>
            <a:off x="849700" y="5077412"/>
            <a:ext cx="2336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866" name="Google Shape;866;p39"/>
          <p:cNvSpPr txBox="1"/>
          <p:nvPr>
            <p:ph idx="2" type="title"/>
          </p:nvPr>
        </p:nvSpPr>
        <p:spPr>
          <a:xfrm>
            <a:off x="3403800" y="452610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SUSAN BONES</a:t>
            </a:r>
            <a:endParaRPr/>
          </a:p>
        </p:txBody>
      </p:sp>
      <p:sp>
        <p:nvSpPr>
          <p:cNvPr id="867" name="Google Shape;867;p39"/>
          <p:cNvSpPr txBox="1"/>
          <p:nvPr>
            <p:ph idx="3" type="subTitle"/>
          </p:nvPr>
        </p:nvSpPr>
        <p:spPr>
          <a:xfrm>
            <a:off x="3403800" y="5077412"/>
            <a:ext cx="2336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868" name="Google Shape;868;p39"/>
          <p:cNvSpPr txBox="1"/>
          <p:nvPr>
            <p:ph idx="4" type="title"/>
          </p:nvPr>
        </p:nvSpPr>
        <p:spPr>
          <a:xfrm>
            <a:off x="5957900" y="452610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869" name="Google Shape;869;p39"/>
          <p:cNvSpPr txBox="1"/>
          <p:nvPr>
            <p:ph idx="5" type="subTitle"/>
          </p:nvPr>
        </p:nvSpPr>
        <p:spPr>
          <a:xfrm>
            <a:off x="5957900" y="5077412"/>
            <a:ext cx="2336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870" name="Google Shape;870;p39"/>
          <p:cNvSpPr txBox="1"/>
          <p:nvPr>
            <p:ph idx="14" type="title"/>
          </p:nvPr>
        </p:nvSpPr>
        <p:spPr>
          <a:xfrm>
            <a:off x="897000" y="1257575"/>
            <a:ext cx="7350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pic>
        <p:nvPicPr>
          <p:cNvPr id="871" name="Google Shape;871;p39"/>
          <p:cNvPicPr preferRelativeResize="0"/>
          <p:nvPr/>
        </p:nvPicPr>
        <p:blipFill rotWithShape="1">
          <a:blip r:embed="rId3">
            <a:alphaModFix/>
          </a:blip>
          <a:srcRect b="39327" l="7949" r="50965" t="3692"/>
          <a:stretch/>
        </p:blipFill>
        <p:spPr>
          <a:xfrm>
            <a:off x="1066450" y="2363096"/>
            <a:ext cx="1902900" cy="1831800"/>
          </a:xfrm>
          <a:prstGeom prst="roundRect">
            <a:avLst>
              <a:gd fmla="val 10682" name="adj"/>
            </a:avLst>
          </a:prstGeom>
          <a:noFill/>
          <a:ln>
            <a:noFill/>
          </a:ln>
        </p:spPr>
      </p:pic>
      <p:pic>
        <p:nvPicPr>
          <p:cNvPr id="872" name="Google Shape;872;p39"/>
          <p:cNvPicPr preferRelativeResize="0"/>
          <p:nvPr/>
        </p:nvPicPr>
        <p:blipFill rotWithShape="1">
          <a:blip r:embed="rId4">
            <a:alphaModFix/>
          </a:blip>
          <a:srcRect b="0" l="15378" r="15378" t="0"/>
          <a:stretch/>
        </p:blipFill>
        <p:spPr>
          <a:xfrm>
            <a:off x="3620549" y="2363096"/>
            <a:ext cx="1902900" cy="1831800"/>
          </a:xfrm>
          <a:prstGeom prst="roundRect">
            <a:avLst>
              <a:gd fmla="val 10682" name="adj"/>
            </a:avLst>
          </a:prstGeom>
          <a:noFill/>
          <a:ln>
            <a:noFill/>
          </a:ln>
        </p:spPr>
      </p:pic>
      <p:pic>
        <p:nvPicPr>
          <p:cNvPr id="873" name="Google Shape;873;p39"/>
          <p:cNvPicPr preferRelativeResize="0"/>
          <p:nvPr/>
        </p:nvPicPr>
        <p:blipFill rotWithShape="1">
          <a:blip r:embed="rId5">
            <a:alphaModFix/>
          </a:blip>
          <a:srcRect b="37266" l="51105" r="13450" t="2068"/>
          <a:stretch/>
        </p:blipFill>
        <p:spPr>
          <a:xfrm>
            <a:off x="6174648" y="2363096"/>
            <a:ext cx="1902900" cy="1831800"/>
          </a:xfrm>
          <a:prstGeom prst="roundRect">
            <a:avLst>
              <a:gd fmla="val 10682" name="adj"/>
            </a:avLst>
          </a:prstGeom>
          <a:noFill/>
          <a:ln>
            <a:noFill/>
          </a:ln>
        </p:spPr>
      </p:pic>
      <p:sp>
        <p:nvSpPr>
          <p:cNvPr id="874" name="Google Shape;874;p39"/>
          <p:cNvSpPr txBox="1"/>
          <p:nvPr>
            <p:ph idx="6"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875" name="Google Shape;875;p39">
            <a:hlinkClick action="ppaction://hlinksldjump" r:id="rId6"/>
          </p:cNvPr>
          <p:cNvSpPr txBox="1"/>
          <p:nvPr>
            <p:ph idx="7"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ABOUT</a:t>
            </a:r>
            <a:endParaRPr b="1">
              <a:solidFill>
                <a:schemeClr val="accent2"/>
              </a:solidFill>
            </a:endParaRPr>
          </a:p>
        </p:txBody>
      </p:sp>
      <p:sp>
        <p:nvSpPr>
          <p:cNvPr id="876" name="Google Shape;876;p39">
            <a:hlinkClick action="ppaction://hlinksldjump" r:id="rId7"/>
          </p:cNvPr>
          <p:cNvSpPr txBox="1"/>
          <p:nvPr>
            <p:ph idx="8"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877" name="Google Shape;877;p39">
            <a:hlinkClick action="ppaction://hlinksldjump" r:id="rId8"/>
          </p:cNvPr>
          <p:cNvSpPr txBox="1"/>
          <p:nvPr>
            <p:ph idx="9"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878" name="Google Shape;878;p39">
            <a:hlinkClick action="ppaction://hlinksldjump" r:id="rId9"/>
          </p:cNvPr>
          <p:cNvSpPr txBox="1"/>
          <p:nvPr>
            <p:ph idx="13"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879" name="Google Shape;879;p39"/>
          <p:cNvSpPr/>
          <p:nvPr/>
        </p:nvSpPr>
        <p:spPr>
          <a:xfrm rot="10800000">
            <a:off x="1080873"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 name="Google Shape;880;p39"/>
          <p:cNvGrpSpPr/>
          <p:nvPr/>
        </p:nvGrpSpPr>
        <p:grpSpPr>
          <a:xfrm>
            <a:off x="697785" y="1543271"/>
            <a:ext cx="531106" cy="572732"/>
            <a:chOff x="1271525" y="4920325"/>
            <a:chExt cx="655039" cy="706378"/>
          </a:xfrm>
        </p:grpSpPr>
        <p:sp>
          <p:nvSpPr>
            <p:cNvPr id="881" name="Google Shape;881;p39"/>
            <p:cNvSpPr/>
            <p:nvPr/>
          </p:nvSpPr>
          <p:spPr>
            <a:xfrm>
              <a:off x="1513164" y="4920325"/>
              <a:ext cx="413400" cy="413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9"/>
            <p:cNvSpPr/>
            <p:nvPr/>
          </p:nvSpPr>
          <p:spPr>
            <a:xfrm>
              <a:off x="1271525" y="5375603"/>
              <a:ext cx="251100" cy="2511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 name="Google Shape;883;p39"/>
          <p:cNvSpPr/>
          <p:nvPr/>
        </p:nvSpPr>
        <p:spPr>
          <a:xfrm>
            <a:off x="7230525" y="1795504"/>
            <a:ext cx="236400" cy="236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40"/>
          <p:cNvSpPr/>
          <p:nvPr/>
        </p:nvSpPr>
        <p:spPr>
          <a:xfrm>
            <a:off x="695167" y="1351344"/>
            <a:ext cx="3357600" cy="3357600"/>
          </a:xfrm>
          <a:prstGeom prst="roundRect">
            <a:avLst>
              <a:gd fmla="val 16667" name="adj"/>
            </a:avLst>
          </a:prstGeom>
          <a:noFill/>
          <a:ln cap="flat" cmpd="sng" w="19050">
            <a:solidFill>
              <a:schemeClr val="accent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0"/>
          <p:cNvSpPr/>
          <p:nvPr/>
        </p:nvSpPr>
        <p:spPr>
          <a:xfrm>
            <a:off x="4438234" y="1156838"/>
            <a:ext cx="1638944" cy="1629862"/>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0"/>
          <p:cNvSpPr txBox="1"/>
          <p:nvPr>
            <p:ph type="title"/>
          </p:nvPr>
        </p:nvSpPr>
        <p:spPr>
          <a:xfrm>
            <a:off x="5151652" y="2836629"/>
            <a:ext cx="1315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NOW</a:t>
            </a:r>
            <a:endParaRPr/>
          </a:p>
        </p:txBody>
      </p:sp>
      <p:sp>
        <p:nvSpPr>
          <p:cNvPr id="891" name="Google Shape;891;p40"/>
          <p:cNvSpPr txBox="1"/>
          <p:nvPr>
            <p:ph idx="1" type="body"/>
          </p:nvPr>
        </p:nvSpPr>
        <p:spPr>
          <a:xfrm>
            <a:off x="5151652" y="3489433"/>
            <a:ext cx="2968500" cy="19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Mercury is the closest planet to the Sun and the smallest one in the Solar System</a:t>
            </a:r>
            <a:endParaRPr>
              <a:solidFill>
                <a:schemeClr val="dk2"/>
              </a:solidFill>
            </a:endParaRPr>
          </a:p>
          <a:p>
            <a:pPr indent="0" lvl="0" marL="0" rtl="0" algn="l">
              <a:spcBef>
                <a:spcPts val="1000"/>
              </a:spcBef>
              <a:spcAft>
                <a:spcPts val="0"/>
              </a:spcAft>
              <a:buNone/>
            </a:pPr>
            <a:r>
              <a:rPr lang="en">
                <a:solidFill>
                  <a:schemeClr val="dk2"/>
                </a:solidFill>
              </a:rPr>
              <a:t>This planet's name has nothing to do with the liquid metal, since Mercury was named after the Roman messenger god</a:t>
            </a:r>
            <a:endParaRPr>
              <a:solidFill>
                <a:schemeClr val="dk2"/>
              </a:solidFill>
            </a:endParaRPr>
          </a:p>
        </p:txBody>
      </p:sp>
      <p:pic>
        <p:nvPicPr>
          <p:cNvPr id="892" name="Google Shape;892;p40"/>
          <p:cNvPicPr preferRelativeResize="0"/>
          <p:nvPr/>
        </p:nvPicPr>
        <p:blipFill rotWithShape="1">
          <a:blip r:embed="rId3">
            <a:alphaModFix/>
          </a:blip>
          <a:srcRect b="0" l="17577" r="13165" t="0"/>
          <a:stretch/>
        </p:blipFill>
        <p:spPr>
          <a:xfrm>
            <a:off x="1023848" y="1685250"/>
            <a:ext cx="3623100" cy="3487500"/>
          </a:xfrm>
          <a:prstGeom prst="roundRect">
            <a:avLst>
              <a:gd fmla="val 10682" name="adj"/>
            </a:avLst>
          </a:prstGeom>
          <a:noFill/>
          <a:ln>
            <a:noFill/>
          </a:ln>
        </p:spPr>
      </p:pic>
      <p:sp>
        <p:nvSpPr>
          <p:cNvPr id="893" name="Google Shape;893;p40"/>
          <p:cNvSpPr txBox="1"/>
          <p:nvPr>
            <p:ph idx="2"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894" name="Google Shape;894;p40">
            <a:hlinkClick action="ppaction://hlinksldjump" r:id="rId4"/>
          </p:cNvPr>
          <p:cNvSpPr txBox="1"/>
          <p:nvPr>
            <p:ph idx="3"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ABOUT</a:t>
            </a:r>
            <a:endParaRPr b="1">
              <a:solidFill>
                <a:schemeClr val="accent2"/>
              </a:solidFill>
            </a:endParaRPr>
          </a:p>
        </p:txBody>
      </p:sp>
      <p:sp>
        <p:nvSpPr>
          <p:cNvPr id="895" name="Google Shape;895;p40">
            <a:hlinkClick action="ppaction://hlinksldjump" r:id="rId5"/>
          </p:cNvPr>
          <p:cNvSpPr txBox="1"/>
          <p:nvPr>
            <p:ph idx="4"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896" name="Google Shape;896;p40">
            <a:hlinkClick action="ppaction://hlinksldjump" r:id="rId6"/>
          </p:cNvPr>
          <p:cNvSpPr txBox="1"/>
          <p:nvPr>
            <p:ph idx="5"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897" name="Google Shape;897;p40">
            <a:hlinkClick action="ppaction://hlinksldjump" r:id="rId7"/>
          </p:cNvPr>
          <p:cNvSpPr txBox="1"/>
          <p:nvPr>
            <p:ph idx="6"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grpSp>
        <p:nvGrpSpPr>
          <p:cNvPr id="898" name="Google Shape;898;p40"/>
          <p:cNvGrpSpPr/>
          <p:nvPr/>
        </p:nvGrpSpPr>
        <p:grpSpPr>
          <a:xfrm>
            <a:off x="581262" y="1529963"/>
            <a:ext cx="623677" cy="453227"/>
            <a:chOff x="733662" y="1529963"/>
            <a:chExt cx="623677" cy="453227"/>
          </a:xfrm>
        </p:grpSpPr>
        <p:sp>
          <p:nvSpPr>
            <p:cNvPr id="899" name="Google Shape;899;p40"/>
            <p:cNvSpPr/>
            <p:nvPr/>
          </p:nvSpPr>
          <p:spPr>
            <a:xfrm>
              <a:off x="733662" y="1529963"/>
              <a:ext cx="216000" cy="216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0"/>
            <p:cNvSpPr/>
            <p:nvPr/>
          </p:nvSpPr>
          <p:spPr>
            <a:xfrm>
              <a:off x="1018039" y="1643890"/>
              <a:ext cx="339300" cy="339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40"/>
          <p:cNvGrpSpPr/>
          <p:nvPr/>
        </p:nvGrpSpPr>
        <p:grpSpPr>
          <a:xfrm>
            <a:off x="7025787" y="2504170"/>
            <a:ext cx="493475" cy="514425"/>
            <a:chOff x="7025787" y="2427970"/>
            <a:chExt cx="493475" cy="514425"/>
          </a:xfrm>
        </p:grpSpPr>
        <p:sp>
          <p:nvSpPr>
            <p:cNvPr id="902" name="Google Shape;902;p40"/>
            <p:cNvSpPr/>
            <p:nvPr/>
          </p:nvSpPr>
          <p:spPr>
            <a:xfrm>
              <a:off x="7025787" y="2726395"/>
              <a:ext cx="216000" cy="216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0"/>
            <p:cNvSpPr/>
            <p:nvPr/>
          </p:nvSpPr>
          <p:spPr>
            <a:xfrm>
              <a:off x="7025787" y="2427970"/>
              <a:ext cx="216000" cy="216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0"/>
            <p:cNvSpPr/>
            <p:nvPr/>
          </p:nvSpPr>
          <p:spPr>
            <a:xfrm>
              <a:off x="7303262" y="2427970"/>
              <a:ext cx="216000" cy="216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40"/>
          <p:cNvGrpSpPr/>
          <p:nvPr/>
        </p:nvGrpSpPr>
        <p:grpSpPr>
          <a:xfrm>
            <a:off x="3689904" y="4938432"/>
            <a:ext cx="794719" cy="786387"/>
            <a:chOff x="3689904" y="4862232"/>
            <a:chExt cx="794719" cy="786387"/>
          </a:xfrm>
        </p:grpSpPr>
        <p:sp>
          <p:nvSpPr>
            <p:cNvPr id="906" name="Google Shape;906;p40"/>
            <p:cNvSpPr/>
            <p:nvPr/>
          </p:nvSpPr>
          <p:spPr>
            <a:xfrm>
              <a:off x="4145323" y="5309319"/>
              <a:ext cx="339300" cy="339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0"/>
            <p:cNvSpPr/>
            <p:nvPr/>
          </p:nvSpPr>
          <p:spPr>
            <a:xfrm>
              <a:off x="3689904" y="4862232"/>
              <a:ext cx="405300" cy="4053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 name="Google Shape;908;p40"/>
          <p:cNvSpPr/>
          <p:nvPr/>
        </p:nvSpPr>
        <p:spPr>
          <a:xfrm rot="10800000">
            <a:off x="1080873"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 name="Google Shape;909;p40"/>
          <p:cNvGrpSpPr/>
          <p:nvPr/>
        </p:nvGrpSpPr>
        <p:grpSpPr>
          <a:xfrm>
            <a:off x="1312240" y="5517026"/>
            <a:ext cx="501811" cy="216007"/>
            <a:chOff x="1312240" y="5440826"/>
            <a:chExt cx="501811" cy="216007"/>
          </a:xfrm>
        </p:grpSpPr>
        <p:sp>
          <p:nvSpPr>
            <p:cNvPr id="910" name="Google Shape;910;p40"/>
            <p:cNvSpPr/>
            <p:nvPr/>
          </p:nvSpPr>
          <p:spPr>
            <a:xfrm rot="5400000">
              <a:off x="1312240" y="5440826"/>
              <a:ext cx="216000" cy="216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0"/>
            <p:cNvSpPr/>
            <p:nvPr/>
          </p:nvSpPr>
          <p:spPr>
            <a:xfrm rot="5400000">
              <a:off x="1598051" y="5440833"/>
              <a:ext cx="216000" cy="2160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grpSp>
        <p:nvGrpSpPr>
          <p:cNvPr id="916" name="Google Shape;916;p41"/>
          <p:cNvGrpSpPr/>
          <p:nvPr/>
        </p:nvGrpSpPr>
        <p:grpSpPr>
          <a:xfrm>
            <a:off x="3367343" y="4141908"/>
            <a:ext cx="1857136" cy="1855265"/>
            <a:chOff x="2497275" y="2744159"/>
            <a:chExt cx="370930" cy="370549"/>
          </a:xfrm>
        </p:grpSpPr>
        <p:sp>
          <p:nvSpPr>
            <p:cNvPr id="917" name="Google Shape;917;p4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 name="Google Shape;923;p41"/>
          <p:cNvSpPr txBox="1"/>
          <p:nvPr>
            <p:ph type="title"/>
          </p:nvPr>
        </p:nvSpPr>
        <p:spPr>
          <a:xfrm>
            <a:off x="902560" y="2372752"/>
            <a:ext cx="26223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FUTURE</a:t>
            </a:r>
            <a:endParaRPr/>
          </a:p>
        </p:txBody>
      </p:sp>
      <p:sp>
        <p:nvSpPr>
          <p:cNvPr id="924" name="Google Shape;924;p41"/>
          <p:cNvSpPr txBox="1"/>
          <p:nvPr>
            <p:ph idx="6" type="body"/>
          </p:nvPr>
        </p:nvSpPr>
        <p:spPr>
          <a:xfrm>
            <a:off x="902575" y="3039248"/>
            <a:ext cx="3047700" cy="14460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
              <a:t>Venus</a:t>
            </a:r>
            <a:r>
              <a:rPr b="1" lang="en"/>
              <a:t> </a:t>
            </a:r>
            <a:r>
              <a:rPr lang="en"/>
              <a:t>has a beautiful name and is the second planet from the Sun.</a:t>
            </a:r>
            <a:endParaRPr/>
          </a:p>
          <a:p>
            <a:pPr indent="0" lvl="0" marL="0" rtl="0" algn="l">
              <a:spcBef>
                <a:spcPts val="1000"/>
              </a:spcBef>
              <a:spcAft>
                <a:spcPts val="0"/>
              </a:spcAft>
              <a:buNone/>
            </a:pPr>
            <a:r>
              <a:rPr lang="en"/>
              <a:t>It’s terribly hot, even hotter than Mercury, and its atmosphere is extremely poisonous</a:t>
            </a:r>
            <a:endParaRPr/>
          </a:p>
        </p:txBody>
      </p:sp>
      <p:sp>
        <p:nvSpPr>
          <p:cNvPr id="925" name="Google Shape;925;p41"/>
          <p:cNvSpPr txBox="1"/>
          <p:nvPr>
            <p:ph idx="1" type="subTitle"/>
          </p:nvPr>
        </p:nvSpPr>
        <p:spPr>
          <a:xfrm>
            <a:off x="6390906" y="6316950"/>
            <a:ext cx="2286600" cy="40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PROJECT PROPOSAL</a:t>
            </a:r>
            <a:endParaRPr/>
          </a:p>
        </p:txBody>
      </p:sp>
      <p:sp>
        <p:nvSpPr>
          <p:cNvPr id="926" name="Google Shape;926;p41">
            <a:hlinkClick action="ppaction://hlinksldjump" r:id="rId3"/>
          </p:cNvPr>
          <p:cNvSpPr txBox="1"/>
          <p:nvPr>
            <p:ph idx="2" type="subTitle"/>
          </p:nvPr>
        </p:nvSpPr>
        <p:spPr>
          <a:xfrm>
            <a:off x="92637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rPr>
              <a:t>ABOUT</a:t>
            </a:r>
            <a:endParaRPr b="1">
              <a:solidFill>
                <a:schemeClr val="accent2"/>
              </a:solidFill>
            </a:endParaRPr>
          </a:p>
        </p:txBody>
      </p:sp>
      <p:sp>
        <p:nvSpPr>
          <p:cNvPr id="927" name="Google Shape;927;p41">
            <a:hlinkClick action="ppaction://hlinksldjump" r:id="rId4"/>
          </p:cNvPr>
          <p:cNvSpPr txBox="1"/>
          <p:nvPr>
            <p:ph idx="3" type="subTitle"/>
          </p:nvPr>
        </p:nvSpPr>
        <p:spPr>
          <a:xfrm>
            <a:off x="187459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928" name="Google Shape;928;p41">
            <a:hlinkClick action="ppaction://hlinksldjump" r:id="rId5"/>
          </p:cNvPr>
          <p:cNvSpPr txBox="1"/>
          <p:nvPr>
            <p:ph idx="4" type="subTitle"/>
          </p:nvPr>
        </p:nvSpPr>
        <p:spPr>
          <a:xfrm>
            <a:off x="2822823"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a:t>
            </a:r>
            <a:endParaRPr/>
          </a:p>
        </p:txBody>
      </p:sp>
      <p:sp>
        <p:nvSpPr>
          <p:cNvPr id="929" name="Google Shape;929;p41">
            <a:hlinkClick action="ppaction://hlinksldjump" r:id="rId6"/>
          </p:cNvPr>
          <p:cNvSpPr txBox="1"/>
          <p:nvPr>
            <p:ph idx="5" type="subTitle"/>
          </p:nvPr>
        </p:nvSpPr>
        <p:spPr>
          <a:xfrm>
            <a:off x="3771048" y="174350"/>
            <a:ext cx="1005900" cy="4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930" name="Google Shape;930;p41"/>
          <p:cNvSpPr/>
          <p:nvPr/>
        </p:nvSpPr>
        <p:spPr>
          <a:xfrm rot="10800000">
            <a:off x="1080873" y="655561"/>
            <a:ext cx="696900" cy="79200"/>
          </a:xfrm>
          <a:prstGeom prst="roundRect">
            <a:avLst>
              <a:gd fmla="val 16667" name="adj"/>
            </a:avLst>
          </a:prstGeom>
          <a:gradFill>
            <a:gsLst>
              <a:gs pos="0">
                <a:schemeClr val="accent2"/>
              </a:gs>
              <a:gs pos="89000">
                <a:schemeClr val="lt1"/>
              </a:gs>
              <a:gs pos="100000">
                <a:schemeClr val="accen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1"/>
          <p:cNvSpPr/>
          <p:nvPr/>
        </p:nvSpPr>
        <p:spPr>
          <a:xfrm>
            <a:off x="4883840" y="1544045"/>
            <a:ext cx="3357600" cy="3357600"/>
          </a:xfrm>
          <a:prstGeom prst="roundRect">
            <a:avLst>
              <a:gd fmla="val 16667" name="adj"/>
            </a:avLst>
          </a:prstGeom>
          <a:noFill/>
          <a:ln cap="flat" cmpd="sng" w="19050">
            <a:solidFill>
              <a:schemeClr val="accent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2" name="Google Shape;932;p41"/>
          <p:cNvPicPr preferRelativeResize="0"/>
          <p:nvPr/>
        </p:nvPicPr>
        <p:blipFill rotWithShape="1">
          <a:blip r:embed="rId7">
            <a:alphaModFix/>
          </a:blip>
          <a:srcRect b="0" l="13124" r="17618" t="0"/>
          <a:stretch/>
        </p:blipFill>
        <p:spPr>
          <a:xfrm>
            <a:off x="4339014" y="1826455"/>
            <a:ext cx="3623100" cy="3487500"/>
          </a:xfrm>
          <a:prstGeom prst="roundRect">
            <a:avLst>
              <a:gd fmla="val 10682" name="adj"/>
            </a:avLst>
          </a:prstGeom>
          <a:noFill/>
          <a:ln>
            <a:noFill/>
          </a:ln>
        </p:spPr>
      </p:pic>
      <p:grpSp>
        <p:nvGrpSpPr>
          <p:cNvPr id="933" name="Google Shape;933;p41"/>
          <p:cNvGrpSpPr/>
          <p:nvPr/>
        </p:nvGrpSpPr>
        <p:grpSpPr>
          <a:xfrm>
            <a:off x="3227918" y="1358909"/>
            <a:ext cx="688605" cy="596407"/>
            <a:chOff x="3227918" y="1358909"/>
            <a:chExt cx="688605" cy="596407"/>
          </a:xfrm>
        </p:grpSpPr>
        <p:sp>
          <p:nvSpPr>
            <p:cNvPr id="934" name="Google Shape;934;p41"/>
            <p:cNvSpPr/>
            <p:nvPr/>
          </p:nvSpPr>
          <p:spPr>
            <a:xfrm>
              <a:off x="3227918" y="1358909"/>
              <a:ext cx="374400" cy="3744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1"/>
            <p:cNvSpPr/>
            <p:nvPr/>
          </p:nvSpPr>
          <p:spPr>
            <a:xfrm>
              <a:off x="3694523" y="1733316"/>
              <a:ext cx="222000" cy="2220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41"/>
          <p:cNvGrpSpPr/>
          <p:nvPr/>
        </p:nvGrpSpPr>
        <p:grpSpPr>
          <a:xfrm>
            <a:off x="7523869" y="4761191"/>
            <a:ext cx="651139" cy="643475"/>
            <a:chOff x="7578514" y="4638239"/>
            <a:chExt cx="651139" cy="643475"/>
          </a:xfrm>
        </p:grpSpPr>
        <p:sp>
          <p:nvSpPr>
            <p:cNvPr id="937" name="Google Shape;937;p41"/>
            <p:cNvSpPr/>
            <p:nvPr/>
          </p:nvSpPr>
          <p:spPr>
            <a:xfrm>
              <a:off x="7578514" y="4991314"/>
              <a:ext cx="290400" cy="2904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1"/>
            <p:cNvSpPr/>
            <p:nvPr/>
          </p:nvSpPr>
          <p:spPr>
            <a:xfrm>
              <a:off x="7939253" y="4991314"/>
              <a:ext cx="290400" cy="2904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1"/>
            <p:cNvSpPr/>
            <p:nvPr/>
          </p:nvSpPr>
          <p:spPr>
            <a:xfrm>
              <a:off x="7578514" y="4638239"/>
              <a:ext cx="290400" cy="290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 name="Google Shape;940;p41"/>
          <p:cNvSpPr/>
          <p:nvPr/>
        </p:nvSpPr>
        <p:spPr>
          <a:xfrm>
            <a:off x="518049" y="5109028"/>
            <a:ext cx="290400" cy="2904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mall Business Web Site 4:3 Project Proposal by Slidesgo">
  <a:themeElements>
    <a:clrScheme name="Simple Light">
      <a:dk1>
        <a:srgbClr val="200E74"/>
      </a:dk1>
      <a:lt1>
        <a:srgbClr val="01539D"/>
      </a:lt1>
      <a:dk2>
        <a:srgbClr val="5C5C61"/>
      </a:dk2>
      <a:lt2>
        <a:srgbClr val="FFFFFF"/>
      </a:lt2>
      <a:accent1>
        <a:srgbClr val="5C3DA4"/>
      </a:accent1>
      <a:accent2>
        <a:srgbClr val="B24EBE"/>
      </a:accent2>
      <a:accent3>
        <a:srgbClr val="84B9FF"/>
      </a:accent3>
      <a:accent4>
        <a:srgbClr val="9A9AA0"/>
      </a:accent4>
      <a:accent5>
        <a:srgbClr val="ECECEC"/>
      </a:accent5>
      <a:accent6>
        <a:srgbClr val="DBDBDB"/>
      </a:accent6>
      <a:hlink>
        <a:srgbClr val="5C5C6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